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7.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8.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24" r:id="rId6"/>
    <p:sldMasterId id="2147483760" r:id="rId7"/>
    <p:sldMasterId id="2147483783" r:id="rId8"/>
    <p:sldMasterId id="2147483824" r:id="rId9"/>
    <p:sldMasterId id="2147483902" r:id="rId10"/>
    <p:sldMasterId id="2147483939" r:id="rId11"/>
    <p:sldMasterId id="2147483972" r:id="rId12"/>
  </p:sldMasterIdLst>
  <p:notesMasterIdLst>
    <p:notesMasterId r:id="rId28"/>
  </p:notesMasterIdLst>
  <p:sldIdLst>
    <p:sldId id="2145706690" r:id="rId13"/>
    <p:sldId id="2145706685" r:id="rId14"/>
    <p:sldId id="2145706706" r:id="rId15"/>
    <p:sldId id="2145706707" r:id="rId16"/>
    <p:sldId id="2145706812" r:id="rId17"/>
    <p:sldId id="2145706689" r:id="rId18"/>
    <p:sldId id="2145706759" r:id="rId19"/>
    <p:sldId id="2145706697" r:id="rId20"/>
    <p:sldId id="2145706819" r:id="rId21"/>
    <p:sldId id="2145706813" r:id="rId22"/>
    <p:sldId id="2145706818" r:id="rId23"/>
    <p:sldId id="2145706814" r:id="rId24"/>
    <p:sldId id="2145706712" r:id="rId25"/>
    <p:sldId id="2145706815" r:id="rId26"/>
    <p:sldId id="214570682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D6AC85-7C37-4C04-8BCA-6278A9F25B4E}">
          <p14:sldIdLst>
            <p14:sldId id="2145706690"/>
            <p14:sldId id="2145706685"/>
            <p14:sldId id="2145706706"/>
            <p14:sldId id="2145706707"/>
            <p14:sldId id="2145706812"/>
            <p14:sldId id="2145706689"/>
            <p14:sldId id="2145706759"/>
            <p14:sldId id="2145706697"/>
            <p14:sldId id="2145706819"/>
            <p14:sldId id="2145706813"/>
            <p14:sldId id="2145706818"/>
            <p14:sldId id="2145706814"/>
            <p14:sldId id="2145706712"/>
            <p14:sldId id="2145706815"/>
            <p14:sldId id="21457068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BD774"/>
    <a:srgbClr val="243A5E"/>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2" autoAdjust="0"/>
    <p:restoredTop sz="91975" autoAdjust="0"/>
  </p:normalViewPr>
  <p:slideViewPr>
    <p:cSldViewPr snapToGrid="0">
      <p:cViewPr varScale="1">
        <p:scale>
          <a:sx n="102" d="100"/>
          <a:sy n="102" d="100"/>
        </p:scale>
        <p:origin x="13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1_3" csCatId="accent1"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Padrões</a:t>
          </a:r>
          <a:endParaRPr lang="en-US" sz="2000" dirty="0">
            <a:latin typeface="Segoe UI" panose="020B0502040204020203" pitchFamily="34" charset="0"/>
            <a:cs typeface="Segoe UI" panose="020B0502040204020203" pitchFamily="34" charset="0"/>
          </a:endParaRP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dirty="0">
              <a:latin typeface="Segoe UI" panose="020B0502040204020203" pitchFamily="34" charset="0"/>
              <a:cs typeface="Segoe UI" panose="020B0502040204020203" pitchFamily="34" charset="0"/>
            </a:rPr>
            <a:t>A</a:t>
          </a:r>
          <a:r>
            <a:rPr lang="pt-BR" sz="2000" dirty="0" err="1">
              <a:latin typeface="Segoe UI" panose="020B0502040204020203" pitchFamily="34" charset="0"/>
              <a:cs typeface="Segoe UI" panose="020B0502040204020203" pitchFamily="34" charset="0"/>
            </a:rPr>
            <a:t>tivos</a:t>
          </a:r>
          <a:r>
            <a:rPr lang="pt-BR" sz="2000" dirty="0">
              <a:latin typeface="Segoe UI" panose="020B0502040204020203" pitchFamily="34" charset="0"/>
              <a:cs typeface="Segoe UI" panose="020B0502040204020203" pitchFamily="34" charset="0"/>
            </a:rPr>
            <a:t> reutilizáveis/
Melhores Práticas</a:t>
          </a:r>
          <a:endParaRPr lang="en-US" sz="2000" dirty="0">
            <a:latin typeface="Segoe UI" panose="020B0502040204020203" pitchFamily="34" charset="0"/>
            <a:cs typeface="Segoe UI" panose="020B0502040204020203" pitchFamily="34" charset="0"/>
          </a:endParaRP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pt-BR" sz="2000" dirty="0">
              <a:latin typeface="Segoe UI" panose="020B0502040204020203" pitchFamily="34" charset="0"/>
              <a:cs typeface="Segoe UI" panose="020B0502040204020203" pitchFamily="34" charset="0"/>
            </a:rPr>
            <a:t>Iteração rápida /
Design emergente</a:t>
          </a:r>
          <a:endParaRPr lang="en-US" sz="1400" dirty="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dirty="0" err="1">
              <a:latin typeface="Segoe UI" panose="020B0502040204020203" pitchFamily="34" charset="0"/>
              <a:cs typeface="Segoe UI" panose="020B0502040204020203" pitchFamily="34" charset="0"/>
            </a:rPr>
            <a:t>Tecnologias</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modernas</a:t>
          </a:r>
          <a:endParaRPr lang="en-US" sz="2000" dirty="0">
            <a:latin typeface="Segoe UI" panose="020B0502040204020203" pitchFamily="34" charset="0"/>
            <a:cs typeface="Segoe UI" panose="020B0502040204020203" pitchFamily="34" charset="0"/>
          </a:endParaRP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dirty="0" err="1">
              <a:latin typeface="Segoe UI" panose="020B0502040204020203" pitchFamily="34" charset="0"/>
              <a:cs typeface="Segoe UI" panose="020B0502040204020203" pitchFamily="34" charset="0"/>
            </a:rPr>
            <a:t>Ecossistema</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Comunidade</a:t>
          </a:r>
          <a:r>
            <a:rPr lang="en-US" sz="2000" dirty="0">
              <a:latin typeface="Segoe UI" panose="020B0502040204020203" pitchFamily="34" charset="0"/>
              <a:cs typeface="Segoe UI" panose="020B0502040204020203" pitchFamily="34" charset="0"/>
            </a:rPr>
            <a:t> Global</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3747C-0F33-4F00-B3C4-1AA730163EB2}"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073719A9-334D-46FB-9D96-588DE9087E77}">
      <dgm:prSet phldrT="[Text]" phldr="0" custT="1"/>
      <dgm:spPr>
        <a:xfrm>
          <a:off x="435910"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gm:spPr>
      <dgm:t>
        <a:bodyPr/>
        <a:lstStyle/>
        <a:p>
          <a:pPr>
            <a:buNone/>
          </a:pPr>
          <a:r>
            <a:rPr lang="es-ES" sz="900" b="1" dirty="0">
              <a:solidFill>
                <a:srgbClr val="243A5E"/>
              </a:solidFill>
              <a:latin typeface="Segoe UI"/>
              <a:ea typeface="+mn-ea"/>
              <a:cs typeface="+mn-cs"/>
            </a:rPr>
            <a:t>Determinar o problema </a:t>
          </a:r>
          <a:r>
            <a:rPr lang="es-ES" sz="900" b="1" dirty="0" err="1">
              <a:solidFill>
                <a:srgbClr val="243A5E"/>
              </a:solidFill>
              <a:latin typeface="Segoe UI"/>
              <a:ea typeface="+mn-ea"/>
              <a:cs typeface="+mn-cs"/>
            </a:rPr>
            <a:t>com</a:t>
          </a:r>
          <a:r>
            <a:rPr lang="es-ES" sz="900" b="1" dirty="0">
              <a:solidFill>
                <a:srgbClr val="243A5E"/>
              </a:solidFill>
              <a:latin typeface="Segoe UI"/>
              <a:ea typeface="+mn-ea"/>
              <a:cs typeface="+mn-cs"/>
            </a:rPr>
            <a:t> clareza junto as partes </a:t>
          </a:r>
          <a:r>
            <a:rPr lang="es-ES" sz="900" b="1" dirty="0" err="1">
              <a:solidFill>
                <a:srgbClr val="243A5E"/>
              </a:solidFill>
              <a:latin typeface="Segoe UI"/>
              <a:ea typeface="+mn-ea"/>
              <a:cs typeface="+mn-cs"/>
            </a:rPr>
            <a:t>interessadas</a:t>
          </a:r>
          <a:endParaRPr lang="en-US" sz="900" b="1" dirty="0">
            <a:solidFill>
              <a:srgbClr val="243A5E"/>
            </a:solidFill>
            <a:latin typeface="Segoe UI"/>
            <a:ea typeface="+mn-ea"/>
            <a:cs typeface="+mn-cs"/>
          </a:endParaRPr>
        </a:p>
      </dgm:t>
    </dgm:pt>
    <dgm:pt modelId="{D8E13539-D6CF-47C1-B5E9-22531A3E483A}" type="parTrans" cxnId="{7B588CE6-0F7D-4188-9BB2-CAEDF9076352}">
      <dgm:prSet/>
      <dgm:spPr/>
      <dgm:t>
        <a:bodyPr/>
        <a:lstStyle/>
        <a:p>
          <a:endParaRPr lang="en-US" sz="900">
            <a:solidFill>
              <a:schemeClr val="bg2"/>
            </a:solidFill>
          </a:endParaRPr>
        </a:p>
      </dgm:t>
    </dgm:pt>
    <dgm:pt modelId="{17749051-BA9B-4C64-903B-05EFBFAC3D43}" type="sibTrans" cxnId="{7B588CE6-0F7D-4188-9BB2-CAEDF9076352}">
      <dgm:prSet/>
      <dgm:spPr/>
      <dgm:t>
        <a:bodyPr/>
        <a:lstStyle/>
        <a:p>
          <a:endParaRPr lang="en-US" sz="900">
            <a:solidFill>
              <a:schemeClr val="bg2"/>
            </a:solidFill>
          </a:endParaRPr>
        </a:p>
      </dgm:t>
    </dgm:pt>
    <dgm:pt modelId="{DEA3A580-C8CC-4225-91C1-25F3F02172E8}">
      <dgm:prSet phldrT="[Text]" phldr="0" custT="1"/>
      <dgm:spPr>
        <a:xfrm>
          <a:off x="1856134"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gm:spPr>
      <dgm:t>
        <a:bodyPr/>
        <a:lstStyle/>
        <a:p>
          <a:pPr>
            <a:buNone/>
          </a:pPr>
          <a:r>
            <a:rPr lang="es-ES" sz="900" b="1" dirty="0">
              <a:solidFill>
                <a:srgbClr val="243A5E"/>
              </a:solidFill>
              <a:latin typeface="Segoe UI"/>
              <a:ea typeface="+mn-ea"/>
              <a:cs typeface="+mn-cs"/>
            </a:rPr>
            <a:t>Definir a </a:t>
          </a:r>
          <a:r>
            <a:rPr lang="es-ES" sz="900" b="1" dirty="0" err="1">
              <a:solidFill>
                <a:srgbClr val="243A5E"/>
              </a:solidFill>
              <a:latin typeface="Segoe UI"/>
              <a:ea typeface="+mn-ea"/>
              <a:cs typeface="+mn-cs"/>
            </a:rPr>
            <a:t>governança</a:t>
          </a:r>
          <a:r>
            <a:rPr lang="es-ES" sz="900" b="1" dirty="0">
              <a:solidFill>
                <a:srgbClr val="243A5E"/>
              </a:solidFill>
              <a:latin typeface="Segoe UI"/>
              <a:ea typeface="+mn-ea"/>
              <a:cs typeface="+mn-cs"/>
            </a:rPr>
            <a:t> de dados </a:t>
          </a:r>
          <a:r>
            <a:rPr lang="es-ES" sz="900" b="1" dirty="0" err="1">
              <a:solidFill>
                <a:srgbClr val="243A5E"/>
              </a:solidFill>
              <a:latin typeface="Segoe UI"/>
              <a:ea typeface="+mn-ea"/>
              <a:cs typeface="+mn-cs"/>
            </a:rPr>
            <a:t>adequada</a:t>
          </a:r>
          <a:r>
            <a:rPr lang="es-ES" sz="900" b="1" dirty="0">
              <a:solidFill>
                <a:srgbClr val="243A5E"/>
              </a:solidFill>
              <a:latin typeface="Segoe UI"/>
              <a:ea typeface="+mn-ea"/>
              <a:cs typeface="+mn-cs"/>
            </a:rPr>
            <a:t> 
</a:t>
          </a:r>
          <a:endParaRPr lang="en-US" sz="900" b="1" dirty="0">
            <a:solidFill>
              <a:srgbClr val="243A5E"/>
            </a:solidFill>
            <a:latin typeface="Segoe UI"/>
            <a:ea typeface="+mn-ea"/>
            <a:cs typeface="+mn-cs"/>
          </a:endParaRPr>
        </a:p>
      </dgm:t>
    </dgm:pt>
    <dgm:pt modelId="{5472D884-99DE-41D7-B802-22CE06AACDA6}" type="parTrans" cxnId="{90E340FD-92A5-4313-BD26-1E90183A2995}">
      <dgm:prSet/>
      <dgm:spPr/>
      <dgm:t>
        <a:bodyPr/>
        <a:lstStyle/>
        <a:p>
          <a:endParaRPr lang="en-US" sz="900">
            <a:solidFill>
              <a:schemeClr val="bg2"/>
            </a:solidFill>
          </a:endParaRPr>
        </a:p>
      </dgm:t>
    </dgm:pt>
    <dgm:pt modelId="{A0ABD80F-DFB1-43C7-B50F-5A37E3A15101}" type="sibTrans" cxnId="{90E340FD-92A5-4313-BD26-1E90183A2995}">
      <dgm:prSet/>
      <dgm:spPr/>
      <dgm:t>
        <a:bodyPr/>
        <a:lstStyle/>
        <a:p>
          <a:endParaRPr lang="en-US" sz="900">
            <a:solidFill>
              <a:schemeClr val="bg2"/>
            </a:solidFill>
          </a:endParaRPr>
        </a:p>
      </dgm:t>
    </dgm:pt>
    <dgm:pt modelId="{7F6894CB-64DD-4554-B714-A348532FE66A}">
      <dgm:prSet phldrT="[Text]" phldr="0" custT="1"/>
      <dgm:spPr>
        <a:xfrm>
          <a:off x="3276359"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gm:spPr>
      <dgm:t>
        <a:bodyPr/>
        <a:lstStyle/>
        <a:p>
          <a:pPr>
            <a:buNone/>
          </a:pPr>
          <a:r>
            <a:rPr lang="es-ES" sz="900" b="1" dirty="0">
              <a:solidFill>
                <a:srgbClr val="243A5E"/>
              </a:solidFill>
              <a:latin typeface="Segoe UI"/>
              <a:ea typeface="+mn-ea"/>
              <a:cs typeface="+mn-cs"/>
            </a:rPr>
            <a:t>Mover conjunto de dados para </a:t>
          </a:r>
          <a:r>
            <a:rPr lang="es-ES" sz="900" b="1" dirty="0" err="1">
              <a:solidFill>
                <a:srgbClr val="243A5E"/>
              </a:solidFill>
              <a:latin typeface="Segoe UI"/>
              <a:ea typeface="+mn-ea"/>
              <a:cs typeface="+mn-cs"/>
            </a:rPr>
            <a:t>Nuvem</a:t>
          </a:r>
          <a:r>
            <a:rPr lang="es-ES" sz="900" b="1" dirty="0">
              <a:solidFill>
                <a:srgbClr val="243A5E"/>
              </a:solidFill>
              <a:latin typeface="Segoe UI"/>
              <a:ea typeface="+mn-ea"/>
              <a:cs typeface="+mn-cs"/>
            </a:rPr>
            <a:t> </a:t>
          </a:r>
          <a:r>
            <a:rPr lang="es-ES" sz="900" b="1" dirty="0" err="1">
              <a:solidFill>
                <a:srgbClr val="243A5E"/>
              </a:solidFill>
              <a:latin typeface="Segoe UI"/>
              <a:ea typeface="+mn-ea"/>
              <a:cs typeface="+mn-cs"/>
            </a:rPr>
            <a:t>com</a:t>
          </a:r>
          <a:r>
            <a:rPr lang="es-ES" sz="900" b="1" dirty="0">
              <a:solidFill>
                <a:srgbClr val="243A5E"/>
              </a:solidFill>
              <a:latin typeface="Segoe UI"/>
              <a:ea typeface="+mn-ea"/>
              <a:cs typeface="+mn-cs"/>
            </a:rPr>
            <a:t> </a:t>
          </a:r>
          <a:r>
            <a:rPr lang="es-ES" sz="900" b="1" dirty="0" err="1">
              <a:solidFill>
                <a:srgbClr val="243A5E"/>
              </a:solidFill>
              <a:latin typeface="Segoe UI"/>
              <a:ea typeface="+mn-ea"/>
              <a:cs typeface="+mn-cs"/>
            </a:rPr>
            <a:t>segurança</a:t>
          </a:r>
          <a:r>
            <a:rPr lang="es-ES" sz="900" b="1" dirty="0">
              <a:solidFill>
                <a:srgbClr val="243A5E"/>
              </a:solidFill>
              <a:latin typeface="Segoe UI"/>
              <a:ea typeface="+mn-ea"/>
              <a:cs typeface="+mn-cs"/>
            </a:rPr>
            <a:t> e </a:t>
          </a:r>
          <a:r>
            <a:rPr lang="es-ES" sz="900" b="1" dirty="0" err="1">
              <a:solidFill>
                <a:srgbClr val="243A5E"/>
              </a:solidFill>
              <a:latin typeface="Segoe UI"/>
              <a:ea typeface="+mn-ea"/>
              <a:cs typeface="+mn-cs"/>
            </a:rPr>
            <a:t>privacidade</a:t>
          </a:r>
          <a:r>
            <a:rPr lang="es-ES" sz="900" b="1" dirty="0">
              <a:solidFill>
                <a:srgbClr val="243A5E"/>
              </a:solidFill>
              <a:latin typeface="Segoe UI"/>
              <a:ea typeface="+mn-ea"/>
              <a:cs typeface="+mn-cs"/>
            </a:rPr>
            <a:t>
</a:t>
          </a:r>
          <a:endParaRPr lang="en-US" sz="900" b="1" dirty="0">
            <a:solidFill>
              <a:srgbClr val="243A5E"/>
            </a:solidFill>
            <a:latin typeface="Segoe UI"/>
            <a:ea typeface="+mn-ea"/>
            <a:cs typeface="+mn-cs"/>
          </a:endParaRPr>
        </a:p>
      </dgm:t>
    </dgm:pt>
    <dgm:pt modelId="{4EFC7039-DD07-4DCC-B2E0-1875F7EA1EE6}" type="parTrans" cxnId="{A55A2C53-266A-45B0-8962-5E207D6DA727}">
      <dgm:prSet/>
      <dgm:spPr/>
      <dgm:t>
        <a:bodyPr/>
        <a:lstStyle/>
        <a:p>
          <a:endParaRPr lang="en-US" sz="900">
            <a:solidFill>
              <a:schemeClr val="bg2"/>
            </a:solidFill>
          </a:endParaRPr>
        </a:p>
      </dgm:t>
    </dgm:pt>
    <dgm:pt modelId="{16F48C0D-AA17-4719-8775-B21F84135E7D}" type="sibTrans" cxnId="{A55A2C53-266A-45B0-8962-5E207D6DA727}">
      <dgm:prSet/>
      <dgm:spPr/>
      <dgm:t>
        <a:bodyPr/>
        <a:lstStyle/>
        <a:p>
          <a:endParaRPr lang="en-US" sz="900">
            <a:solidFill>
              <a:schemeClr val="bg2"/>
            </a:solidFill>
          </a:endParaRPr>
        </a:p>
      </dgm:t>
    </dgm:pt>
    <dgm:pt modelId="{981DF263-9BE6-402C-942F-F3DADE3037AA}">
      <dgm:prSet phldrT="[Text]" phldr="0" custT="1"/>
      <dgm:spPr>
        <a:xfrm>
          <a:off x="6116809" y="2427852"/>
          <a:ext cx="1282484" cy="1282870"/>
        </a:xfr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gm:spPr>
      <dgm:t>
        <a:bodyPr/>
        <a:lstStyle/>
        <a:p>
          <a:pPr>
            <a:buNone/>
          </a:pPr>
          <a:r>
            <a:rPr lang="pt-BR" sz="900" b="1" dirty="0">
              <a:solidFill>
                <a:srgbClr val="243A5E"/>
              </a:solidFill>
              <a:latin typeface="Segoe UI"/>
              <a:ea typeface="+mn-ea"/>
              <a:cs typeface="+mn-cs"/>
            </a:rPr>
            <a:t>Desenvolver estrutura de </a:t>
          </a:r>
          <a:r>
            <a:rPr lang="pt-BR" sz="900" b="1" dirty="0" err="1">
              <a:solidFill>
                <a:srgbClr val="243A5E"/>
              </a:solidFill>
              <a:latin typeface="Segoe UI"/>
              <a:ea typeface="+mn-ea"/>
              <a:cs typeface="+mn-cs"/>
            </a:rPr>
            <a:t>Analytics</a:t>
          </a:r>
          <a:r>
            <a:rPr lang="pt-BR" sz="900" b="1" dirty="0">
              <a:solidFill>
                <a:srgbClr val="243A5E"/>
              </a:solidFill>
              <a:latin typeface="Segoe UI"/>
              <a:ea typeface="+mn-ea"/>
              <a:cs typeface="+mn-cs"/>
            </a:rPr>
            <a:t> e Testar modelos de I.A. confiáveis</a:t>
          </a:r>
          <a:endParaRPr lang="en-US" sz="900" b="1" dirty="0">
            <a:solidFill>
              <a:srgbClr val="243A5E"/>
            </a:solidFill>
            <a:latin typeface="Segoe UI"/>
            <a:ea typeface="+mn-ea"/>
            <a:cs typeface="+mn-cs"/>
          </a:endParaRPr>
        </a:p>
      </dgm:t>
    </dgm:pt>
    <dgm:pt modelId="{4894A92D-158C-4C83-9F19-8D7C6B0FB644}" type="parTrans" cxnId="{2FE23A6B-8764-44B6-ABFB-F6B5F38D64F1}">
      <dgm:prSet/>
      <dgm:spPr/>
      <dgm:t>
        <a:bodyPr/>
        <a:lstStyle/>
        <a:p>
          <a:endParaRPr lang="en-US" sz="900">
            <a:solidFill>
              <a:schemeClr val="bg2"/>
            </a:solidFill>
          </a:endParaRPr>
        </a:p>
      </dgm:t>
    </dgm:pt>
    <dgm:pt modelId="{2CA6F6DB-0F9F-43C4-84AF-F7A8BF2A76B2}" type="sibTrans" cxnId="{2FE23A6B-8764-44B6-ABFB-F6B5F38D64F1}">
      <dgm:prSet/>
      <dgm:spPr/>
      <dgm:t>
        <a:bodyPr/>
        <a:lstStyle/>
        <a:p>
          <a:endParaRPr lang="en-US" sz="900">
            <a:solidFill>
              <a:schemeClr val="bg2"/>
            </a:solidFill>
          </a:endParaRPr>
        </a:p>
      </dgm:t>
    </dgm:pt>
    <dgm:pt modelId="{08163401-6532-4C97-B9DC-3B476960F1EB}">
      <dgm:prSet phldrT="[Text]" phldr="0" custT="1"/>
      <dgm:spPr>
        <a:xfrm>
          <a:off x="8957258" y="2427852"/>
          <a:ext cx="1282484" cy="1282870"/>
        </a:xfr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gm:spPr>
      <dgm:t>
        <a:bodyPr/>
        <a:lstStyle/>
        <a:p>
          <a:pPr>
            <a:buNone/>
          </a:pPr>
          <a:r>
            <a:rPr lang="es-ES" sz="900" b="1" dirty="0">
              <a:solidFill>
                <a:srgbClr val="243A5E"/>
              </a:solidFill>
              <a:latin typeface="Segoe UI"/>
              <a:ea typeface="+mn-ea"/>
              <a:cs typeface="+mn-cs"/>
            </a:rPr>
            <a:t>Realizar piloto do </a:t>
          </a:r>
          <a:r>
            <a:rPr lang="es-ES" sz="900" b="1" dirty="0" err="1">
              <a:solidFill>
                <a:srgbClr val="243A5E"/>
              </a:solidFill>
              <a:latin typeface="Segoe UI"/>
              <a:ea typeface="+mn-ea"/>
              <a:cs typeface="+mn-cs"/>
            </a:rPr>
            <a:t>projeto</a:t>
          </a:r>
          <a:r>
            <a:rPr lang="es-ES" sz="900" b="1" dirty="0">
              <a:solidFill>
                <a:srgbClr val="243A5E"/>
              </a:solidFill>
              <a:latin typeface="Segoe UI"/>
              <a:ea typeface="+mn-ea"/>
              <a:cs typeface="+mn-cs"/>
            </a:rPr>
            <a:t> de </a:t>
          </a:r>
          <a:r>
            <a:rPr lang="es-ES" sz="900" b="1" dirty="0" err="1">
              <a:solidFill>
                <a:srgbClr val="243A5E"/>
              </a:solidFill>
              <a:latin typeface="Segoe UI"/>
              <a:ea typeface="+mn-ea"/>
              <a:cs typeface="+mn-cs"/>
            </a:rPr>
            <a:t>Analytics</a:t>
          </a:r>
          <a:r>
            <a:rPr lang="es-ES" sz="900" b="1" dirty="0">
              <a:solidFill>
                <a:srgbClr val="243A5E"/>
              </a:solidFill>
              <a:latin typeface="Segoe UI"/>
              <a:ea typeface="+mn-ea"/>
              <a:cs typeface="+mn-cs"/>
            </a:rPr>
            <a:t> e I.A. </a:t>
          </a:r>
          <a:r>
            <a:rPr lang="es-ES" sz="900" b="1" dirty="0" err="1">
              <a:solidFill>
                <a:srgbClr val="243A5E"/>
              </a:solidFill>
              <a:latin typeface="Segoe UI"/>
              <a:ea typeface="+mn-ea"/>
              <a:cs typeface="+mn-cs"/>
            </a:rPr>
            <a:t>com</a:t>
          </a:r>
          <a:r>
            <a:rPr lang="es-ES" sz="900" b="1" dirty="0">
              <a:solidFill>
                <a:srgbClr val="243A5E"/>
              </a:solidFill>
              <a:latin typeface="Segoe UI"/>
              <a:ea typeface="+mn-ea"/>
              <a:cs typeface="+mn-cs"/>
            </a:rPr>
            <a:t> </a:t>
          </a:r>
          <a:r>
            <a:rPr lang="es-ES" sz="900" b="1" dirty="0" err="1">
              <a:solidFill>
                <a:srgbClr val="243A5E"/>
              </a:solidFill>
              <a:latin typeface="Segoe UI"/>
              <a:ea typeface="+mn-ea"/>
              <a:cs typeface="+mn-cs"/>
            </a:rPr>
            <a:t>retroalimentação</a:t>
          </a:r>
          <a:r>
            <a:rPr lang="es-ES" sz="900" b="1" dirty="0">
              <a:solidFill>
                <a:srgbClr val="243A5E"/>
              </a:solidFill>
              <a:latin typeface="Segoe UI"/>
              <a:ea typeface="+mn-ea"/>
              <a:cs typeface="+mn-cs"/>
            </a:rPr>
            <a:t> dos resultados
</a:t>
          </a:r>
          <a:endParaRPr lang="en-US" sz="900" b="1" dirty="0">
            <a:solidFill>
              <a:srgbClr val="243A5E"/>
            </a:solidFill>
            <a:latin typeface="Segoe UI"/>
            <a:ea typeface="+mn-ea"/>
            <a:cs typeface="+mn-cs"/>
          </a:endParaRPr>
        </a:p>
      </dgm:t>
    </dgm:pt>
    <dgm:pt modelId="{44CFF59F-2263-4499-8BA1-DB3D24CE8CEB}" type="parTrans" cxnId="{638E6E9A-2874-447D-AC1C-314A6CF6FC6C}">
      <dgm:prSet/>
      <dgm:spPr/>
      <dgm:t>
        <a:bodyPr/>
        <a:lstStyle/>
        <a:p>
          <a:endParaRPr lang="en-US" sz="900">
            <a:solidFill>
              <a:schemeClr val="bg2"/>
            </a:solidFill>
          </a:endParaRPr>
        </a:p>
      </dgm:t>
    </dgm:pt>
    <dgm:pt modelId="{BC6BF238-0CE0-4379-A5D0-67A2BF8FF7E9}" type="sibTrans" cxnId="{638E6E9A-2874-447D-AC1C-314A6CF6FC6C}">
      <dgm:prSet/>
      <dgm:spPr/>
      <dgm:t>
        <a:bodyPr/>
        <a:lstStyle/>
        <a:p>
          <a:endParaRPr lang="en-US" sz="900">
            <a:solidFill>
              <a:schemeClr val="bg2"/>
            </a:solidFill>
          </a:endParaRPr>
        </a:p>
      </dgm:t>
    </dgm:pt>
    <dgm:pt modelId="{2977FAB5-83BB-44C8-B40F-ABB553AAD677}">
      <dgm:prSet phldrT="[Text]" phldr="0" custT="1"/>
      <dgm:spPr>
        <a:xfrm>
          <a:off x="7537033" y="2427852"/>
          <a:ext cx="1282484" cy="1282870"/>
        </a:xfr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gm:spPr>
      <dgm:t>
        <a:bodyPr lIns="0" tIns="0" rIns="0" bIns="0"/>
        <a:lstStyle/>
        <a:p>
          <a:pPr>
            <a:buNone/>
          </a:pPr>
          <a:r>
            <a:rPr lang="en-US" sz="900" b="1" dirty="0" err="1">
              <a:solidFill>
                <a:srgbClr val="243A5E"/>
              </a:solidFill>
              <a:latin typeface="Segoe UI"/>
              <a:ea typeface="+mn-ea"/>
              <a:cs typeface="+mn-cs"/>
            </a:rPr>
            <a:t>Documentar</a:t>
          </a:r>
          <a:r>
            <a:rPr lang="en-US" sz="900" b="1" dirty="0">
              <a:solidFill>
                <a:srgbClr val="243A5E"/>
              </a:solidFill>
              <a:latin typeface="Segoe UI"/>
              <a:ea typeface="+mn-ea"/>
              <a:cs typeface="+mn-cs"/>
            </a:rPr>
            <a:t> </a:t>
          </a:r>
          <a:r>
            <a:rPr lang="en-US" sz="900" b="1" dirty="0" err="1">
              <a:solidFill>
                <a:srgbClr val="243A5E"/>
              </a:solidFill>
              <a:latin typeface="Segoe UI"/>
              <a:ea typeface="+mn-ea"/>
              <a:cs typeface="+mn-cs"/>
            </a:rPr>
            <a:t>governança</a:t>
          </a:r>
          <a:r>
            <a:rPr lang="en-US" sz="900" b="1" dirty="0">
              <a:solidFill>
                <a:srgbClr val="243A5E"/>
              </a:solidFill>
              <a:latin typeface="Segoe UI"/>
              <a:ea typeface="+mn-ea"/>
              <a:cs typeface="+mn-cs"/>
            </a:rPr>
            <a:t> de dados e </a:t>
          </a:r>
          <a:r>
            <a:rPr lang="en-US" sz="900" b="1" dirty="0" err="1">
              <a:solidFill>
                <a:srgbClr val="243A5E"/>
              </a:solidFill>
              <a:latin typeface="Segoe UI"/>
              <a:ea typeface="+mn-ea"/>
              <a:cs typeface="+mn-cs"/>
            </a:rPr>
            <a:t>métodos</a:t>
          </a:r>
          <a:r>
            <a:rPr lang="en-US" sz="900" b="1" dirty="0">
              <a:solidFill>
                <a:srgbClr val="243A5E"/>
              </a:solidFill>
              <a:latin typeface="Segoe UI"/>
              <a:ea typeface="+mn-ea"/>
              <a:cs typeface="+mn-cs"/>
            </a:rPr>
            <a:t> </a:t>
          </a:r>
          <a:r>
            <a:rPr lang="en-US" sz="900" b="1" dirty="0" err="1">
              <a:solidFill>
                <a:srgbClr val="243A5E"/>
              </a:solidFill>
              <a:latin typeface="Segoe UI"/>
              <a:ea typeface="+mn-ea"/>
              <a:cs typeface="+mn-cs"/>
            </a:rPr>
            <a:t>analíticos</a:t>
          </a:r>
          <a:r>
            <a:rPr lang="en-US" sz="900" b="1" dirty="0">
              <a:solidFill>
                <a:srgbClr val="243A5E"/>
              </a:solidFill>
              <a:latin typeface="Segoe UI"/>
              <a:ea typeface="+mn-ea"/>
              <a:cs typeface="+mn-cs"/>
            </a:rPr>
            <a:t> para </a:t>
          </a:r>
          <a:r>
            <a:rPr lang="en-US" sz="900" b="1" dirty="0" err="1">
              <a:solidFill>
                <a:srgbClr val="243A5E"/>
              </a:solidFill>
              <a:latin typeface="Segoe UI"/>
              <a:ea typeface="+mn-ea"/>
              <a:cs typeface="+mn-cs"/>
            </a:rPr>
            <a:t>estabelecer</a:t>
          </a:r>
          <a:r>
            <a:rPr lang="en-US" sz="900" b="1" dirty="0">
              <a:solidFill>
                <a:srgbClr val="243A5E"/>
              </a:solidFill>
              <a:latin typeface="Segoe UI"/>
              <a:ea typeface="+mn-ea"/>
              <a:cs typeface="+mn-cs"/>
            </a:rPr>
            <a:t> </a:t>
          </a:r>
          <a:r>
            <a:rPr lang="en-US" sz="900" b="1" dirty="0" err="1">
              <a:solidFill>
                <a:srgbClr val="243A5E"/>
              </a:solidFill>
              <a:latin typeface="Segoe UI"/>
              <a:ea typeface="+mn-ea"/>
              <a:cs typeface="+mn-cs"/>
            </a:rPr>
            <a:t>transparência</a:t>
          </a:r>
          <a:r>
            <a:rPr lang="en-US" sz="900" b="1" dirty="0">
              <a:solidFill>
                <a:srgbClr val="243A5E"/>
              </a:solidFill>
              <a:latin typeface="Segoe UI"/>
              <a:ea typeface="+mn-ea"/>
              <a:cs typeface="+mn-cs"/>
            </a:rPr>
            <a:t> e </a:t>
          </a:r>
          <a:r>
            <a:rPr lang="en-US" sz="900" b="1" dirty="0" err="1">
              <a:solidFill>
                <a:srgbClr val="243A5E"/>
              </a:solidFill>
              <a:latin typeface="Segoe UI"/>
              <a:ea typeface="+mn-ea"/>
              <a:cs typeface="+mn-cs"/>
            </a:rPr>
            <a:t>confiança</a:t>
          </a:r>
          <a:r>
            <a:rPr lang="en-US" sz="900" b="1" dirty="0">
              <a:solidFill>
                <a:srgbClr val="243A5E"/>
              </a:solidFill>
              <a:latin typeface="Segoe UI"/>
              <a:ea typeface="+mn-ea"/>
              <a:cs typeface="+mn-cs"/>
            </a:rPr>
            <a:t>
</a:t>
          </a:r>
        </a:p>
      </dgm:t>
    </dgm:pt>
    <dgm:pt modelId="{54FD6FCA-DF2E-4E68-9F93-DD57918EABFB}" type="parTrans" cxnId="{2B10F61F-4ACF-48E8-B365-9689C1CBF254}">
      <dgm:prSet/>
      <dgm:spPr/>
      <dgm:t>
        <a:bodyPr/>
        <a:lstStyle/>
        <a:p>
          <a:endParaRPr lang="en-US" sz="900">
            <a:solidFill>
              <a:schemeClr val="bg2"/>
            </a:solidFill>
          </a:endParaRPr>
        </a:p>
      </dgm:t>
    </dgm:pt>
    <dgm:pt modelId="{EA6997EF-184B-4409-8C30-77390BD0A938}" type="sibTrans" cxnId="{2B10F61F-4ACF-48E8-B365-9689C1CBF254}">
      <dgm:prSet/>
      <dgm:spPr/>
      <dgm:t>
        <a:bodyPr/>
        <a:lstStyle/>
        <a:p>
          <a:endParaRPr lang="en-US" sz="900">
            <a:solidFill>
              <a:schemeClr val="bg2"/>
            </a:solidFill>
          </a:endParaRPr>
        </a:p>
      </dgm:t>
    </dgm:pt>
    <dgm:pt modelId="{C81CE095-1DA9-4C2B-8DCC-D49B87CD2618}">
      <dgm:prSet phldrT="[Text]" phldr="0" custT="1"/>
      <dgm:spPr>
        <a:xfrm>
          <a:off x="10377483" y="2427852"/>
          <a:ext cx="1282484" cy="1282870"/>
        </a:xfr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gm:spPr>
      <dgm:t>
        <a:bodyPr lIns="0" tIns="0" rIns="0" bIns="0"/>
        <a:lstStyle/>
        <a:p>
          <a:pPr>
            <a:buNone/>
          </a:pPr>
          <a:r>
            <a:rPr lang="es-ES" sz="900" b="1" dirty="0" err="1">
              <a:solidFill>
                <a:srgbClr val="243A5E"/>
              </a:solidFill>
              <a:latin typeface="Segoe UI"/>
              <a:ea typeface="+mn-ea"/>
              <a:cs typeface="+mn-cs"/>
            </a:rPr>
            <a:t>Supervisionar</a:t>
          </a:r>
          <a:r>
            <a:rPr lang="es-ES" sz="900" b="1" dirty="0">
              <a:solidFill>
                <a:srgbClr val="243A5E"/>
              </a:solidFill>
              <a:latin typeface="Segoe UI"/>
              <a:ea typeface="+mn-ea"/>
              <a:cs typeface="+mn-cs"/>
            </a:rPr>
            <a:t> a consistencia das </a:t>
          </a:r>
          <a:r>
            <a:rPr lang="es-ES" sz="900" b="1" dirty="0" err="1">
              <a:solidFill>
                <a:srgbClr val="243A5E"/>
              </a:solidFill>
              <a:latin typeface="Segoe UI"/>
              <a:ea typeface="+mn-ea"/>
              <a:cs typeface="+mn-cs"/>
            </a:rPr>
            <a:t>informações</a:t>
          </a:r>
          <a:r>
            <a:rPr lang="es-ES" sz="900" b="1" dirty="0">
              <a:solidFill>
                <a:srgbClr val="243A5E"/>
              </a:solidFill>
              <a:latin typeface="Segoe UI"/>
              <a:ea typeface="+mn-ea"/>
              <a:cs typeface="+mn-cs"/>
            </a:rPr>
            <a:t> e I.A. para </a:t>
          </a:r>
          <a:r>
            <a:rPr lang="es-ES" sz="900" b="1" dirty="0" err="1">
              <a:solidFill>
                <a:srgbClr val="243A5E"/>
              </a:solidFill>
              <a:latin typeface="Segoe UI"/>
              <a:ea typeface="+mn-ea"/>
              <a:cs typeface="+mn-cs"/>
            </a:rPr>
            <a:t>prestação</a:t>
          </a:r>
          <a:r>
            <a:rPr lang="es-ES" sz="900" b="1" dirty="0">
              <a:solidFill>
                <a:srgbClr val="243A5E"/>
              </a:solidFill>
              <a:latin typeface="Segoe UI"/>
              <a:ea typeface="+mn-ea"/>
              <a:cs typeface="+mn-cs"/>
            </a:rPr>
            <a:t> de </a:t>
          </a:r>
          <a:r>
            <a:rPr lang="es-ES" sz="900" b="1" dirty="0" err="1">
              <a:solidFill>
                <a:srgbClr val="243A5E"/>
              </a:solidFill>
              <a:latin typeface="Segoe UI"/>
              <a:ea typeface="+mn-ea"/>
              <a:cs typeface="+mn-cs"/>
            </a:rPr>
            <a:t>contas</a:t>
          </a:r>
          <a:r>
            <a:rPr lang="es-ES" sz="900" b="1" dirty="0">
              <a:solidFill>
                <a:srgbClr val="243A5E"/>
              </a:solidFill>
              <a:latin typeface="Segoe UI"/>
              <a:ea typeface="+mn-ea"/>
              <a:cs typeface="+mn-cs"/>
            </a:rPr>
            <a:t> </a:t>
          </a:r>
          <a:r>
            <a:rPr lang="es-ES" sz="900" b="1" dirty="0" err="1">
              <a:solidFill>
                <a:srgbClr val="243A5E"/>
              </a:solidFill>
              <a:latin typeface="Segoe UI"/>
              <a:ea typeface="+mn-ea"/>
              <a:cs typeface="+mn-cs"/>
            </a:rPr>
            <a:t>com</a:t>
          </a:r>
          <a:r>
            <a:rPr lang="es-ES" sz="900" b="1" dirty="0">
              <a:solidFill>
                <a:srgbClr val="243A5E"/>
              </a:solidFill>
              <a:latin typeface="Segoe UI"/>
              <a:ea typeface="+mn-ea"/>
              <a:cs typeface="+mn-cs"/>
            </a:rPr>
            <a:t> as partes </a:t>
          </a:r>
          <a:r>
            <a:rPr lang="es-ES" sz="900" b="1" dirty="0" err="1">
              <a:solidFill>
                <a:srgbClr val="243A5E"/>
              </a:solidFill>
              <a:latin typeface="Segoe UI"/>
              <a:ea typeface="+mn-ea"/>
              <a:cs typeface="+mn-cs"/>
            </a:rPr>
            <a:t>interessadas</a:t>
          </a:r>
          <a:r>
            <a:rPr lang="es-ES" sz="900" b="1" dirty="0">
              <a:solidFill>
                <a:srgbClr val="243A5E"/>
              </a:solidFill>
              <a:latin typeface="Segoe UI"/>
              <a:ea typeface="+mn-ea"/>
              <a:cs typeface="+mn-cs"/>
            </a:rPr>
            <a:t>
</a:t>
          </a:r>
          <a:endParaRPr lang="en-US" sz="900" b="1" dirty="0">
            <a:solidFill>
              <a:srgbClr val="243A5E"/>
            </a:solidFill>
            <a:latin typeface="Segoe UI"/>
            <a:ea typeface="+mn-ea"/>
            <a:cs typeface="+mn-cs"/>
          </a:endParaRPr>
        </a:p>
      </dgm:t>
    </dgm:pt>
    <dgm:pt modelId="{A659F103-22D2-48BE-9EAC-45E745407BEC}" type="parTrans" cxnId="{E7CB1B78-8973-438D-95F9-64739298A0E3}">
      <dgm:prSet/>
      <dgm:spPr/>
      <dgm:t>
        <a:bodyPr/>
        <a:lstStyle/>
        <a:p>
          <a:endParaRPr lang="en-US" sz="900">
            <a:solidFill>
              <a:schemeClr val="bg2"/>
            </a:solidFill>
          </a:endParaRPr>
        </a:p>
      </dgm:t>
    </dgm:pt>
    <dgm:pt modelId="{75DE8AB8-BCF3-4D9F-AD59-F107F1F81B4A}" type="sibTrans" cxnId="{E7CB1B78-8973-438D-95F9-64739298A0E3}">
      <dgm:prSet/>
      <dgm:spPr/>
      <dgm:t>
        <a:bodyPr/>
        <a:lstStyle/>
        <a:p>
          <a:endParaRPr lang="en-US" sz="900">
            <a:solidFill>
              <a:schemeClr val="bg2"/>
            </a:solidFill>
          </a:endParaRPr>
        </a:p>
      </dgm:t>
    </dgm:pt>
    <dgm:pt modelId="{C832450A-480A-4DF0-84DA-7F261A615281}" type="pres">
      <dgm:prSet presAssocID="{9DD3747C-0F33-4F00-B3C4-1AA730163EB2}" presName="Name0" presStyleCnt="0">
        <dgm:presLayoutVars>
          <dgm:chMax val="11"/>
          <dgm:chPref val="11"/>
          <dgm:dir/>
          <dgm:resizeHandles/>
        </dgm:presLayoutVars>
      </dgm:prSet>
      <dgm:spPr/>
    </dgm:pt>
    <dgm:pt modelId="{DC43F3EF-264B-414A-B143-AD722E79FD1C}" type="pres">
      <dgm:prSet presAssocID="{C81CE095-1DA9-4C2B-8DCC-D49B87CD2618}" presName="Accent7" presStyleCnt="0"/>
      <dgm:spPr/>
    </dgm:pt>
    <dgm:pt modelId="{DA367129-491A-4AD8-BA3C-55201070ABC1}" type="pres">
      <dgm:prSet presAssocID="{C81CE095-1DA9-4C2B-8DCC-D49B87CD2618}" presName="Accent" presStyleLbl="node1" presStyleIdx="0" presStyleCnt="7"/>
      <dgm:spPr>
        <a:xfrm>
          <a:off x="10332341" y="2382026"/>
          <a:ext cx="1373925" cy="137452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gm:spPr>
    </dgm:pt>
    <dgm:pt modelId="{5276D2FA-FDB9-48CA-BCF1-70C9F447018D}" type="pres">
      <dgm:prSet presAssocID="{C81CE095-1DA9-4C2B-8DCC-D49B87CD2618}" presName="ParentBackground7" presStyleCnt="0"/>
      <dgm:spPr/>
    </dgm:pt>
    <dgm:pt modelId="{5CA160B5-BDE3-445D-89DF-2FFFF754216A}" type="pres">
      <dgm:prSet presAssocID="{C81CE095-1DA9-4C2B-8DCC-D49B87CD2618}" presName="ParentBackground" presStyleLbl="fgAcc1" presStyleIdx="0" presStyleCnt="7"/>
      <dgm:spPr>
        <a:prstGeom prst="ellipse">
          <a:avLst/>
        </a:prstGeom>
      </dgm:spPr>
    </dgm:pt>
    <dgm:pt modelId="{5057C960-6599-4945-BDC8-C1BCD23C889A}" type="pres">
      <dgm:prSet presAssocID="{C81CE095-1DA9-4C2B-8DCC-D49B87CD2618}" presName="Parent7" presStyleLbl="revTx" presStyleIdx="0" presStyleCnt="0">
        <dgm:presLayoutVars>
          <dgm:chMax val="1"/>
          <dgm:chPref val="1"/>
          <dgm:bulletEnabled val="1"/>
        </dgm:presLayoutVars>
      </dgm:prSet>
      <dgm:spPr/>
    </dgm:pt>
    <dgm:pt modelId="{C7FF3EE8-E782-437C-8989-A2936EE7B47F}" type="pres">
      <dgm:prSet presAssocID="{08163401-6532-4C97-B9DC-3B476960F1EB}" presName="Accent6" presStyleCnt="0"/>
      <dgm:spPr/>
    </dgm:pt>
    <dgm:pt modelId="{8432AE06-2CFA-42B1-BC05-44C4E325665E}" type="pres">
      <dgm:prSet presAssocID="{08163401-6532-4C97-B9DC-3B476960F1EB}" presName="Accent" presStyleLbl="node1" presStyleIdx="1" presStyleCnt="7"/>
      <dgm:spPr>
        <a:xfrm rot="2700000">
          <a:off x="8910825" y="2382069"/>
          <a:ext cx="1374194" cy="1374194"/>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gm:spPr>
    </dgm:pt>
    <dgm:pt modelId="{DE26A94C-0AE5-4108-9432-169FEBBEDC5F}" type="pres">
      <dgm:prSet presAssocID="{08163401-6532-4C97-B9DC-3B476960F1EB}" presName="ParentBackground6" presStyleCnt="0"/>
      <dgm:spPr/>
    </dgm:pt>
    <dgm:pt modelId="{FCCD5405-9E0A-4594-A9D9-35D121CF8912}" type="pres">
      <dgm:prSet presAssocID="{08163401-6532-4C97-B9DC-3B476960F1EB}" presName="ParentBackground" presStyleLbl="fgAcc1" presStyleIdx="1" presStyleCnt="7"/>
      <dgm:spPr>
        <a:prstGeom prst="ellipse">
          <a:avLst/>
        </a:prstGeom>
      </dgm:spPr>
    </dgm:pt>
    <dgm:pt modelId="{DB6831EA-E775-4FE8-BF95-A11D83C14C75}" type="pres">
      <dgm:prSet presAssocID="{08163401-6532-4C97-B9DC-3B476960F1EB}" presName="Parent6" presStyleLbl="revTx" presStyleIdx="0" presStyleCnt="0">
        <dgm:presLayoutVars>
          <dgm:chMax val="1"/>
          <dgm:chPref val="1"/>
          <dgm:bulletEnabled val="1"/>
        </dgm:presLayoutVars>
      </dgm:prSet>
      <dgm:spPr/>
    </dgm:pt>
    <dgm:pt modelId="{6AFE7F99-E375-4C9E-9957-1A3ED8450624}" type="pres">
      <dgm:prSet presAssocID="{2977FAB5-83BB-44C8-B40F-ABB553AAD677}" presName="Accent5" presStyleCnt="0"/>
      <dgm:spPr/>
    </dgm:pt>
    <dgm:pt modelId="{B1CA889B-8150-4337-BB3D-AB81741F6EC6}" type="pres">
      <dgm:prSet presAssocID="{2977FAB5-83BB-44C8-B40F-ABB553AAD677}" presName="Accent" presStyleLbl="node1" presStyleIdx="2" presStyleCnt="7"/>
      <dgm:spPr>
        <a:xfrm rot="2700000">
          <a:off x="7490600" y="2382069"/>
          <a:ext cx="1374194" cy="1374194"/>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gm:spPr>
    </dgm:pt>
    <dgm:pt modelId="{22294A39-38D6-414F-8E76-7FDA84DD36EF}" type="pres">
      <dgm:prSet presAssocID="{2977FAB5-83BB-44C8-B40F-ABB553AAD677}" presName="ParentBackground5" presStyleCnt="0"/>
      <dgm:spPr/>
    </dgm:pt>
    <dgm:pt modelId="{B381B044-8A34-414D-8CAC-E06A22D2DFC1}" type="pres">
      <dgm:prSet presAssocID="{2977FAB5-83BB-44C8-B40F-ABB553AAD677}" presName="ParentBackground" presStyleLbl="fgAcc1" presStyleIdx="2" presStyleCnt="7"/>
      <dgm:spPr>
        <a:prstGeom prst="ellipse">
          <a:avLst/>
        </a:prstGeom>
      </dgm:spPr>
    </dgm:pt>
    <dgm:pt modelId="{1360D25A-D56D-4852-9080-3E3DD11BC81D}" type="pres">
      <dgm:prSet presAssocID="{2977FAB5-83BB-44C8-B40F-ABB553AAD677}" presName="Parent5" presStyleLbl="revTx" presStyleIdx="0" presStyleCnt="0">
        <dgm:presLayoutVars>
          <dgm:chMax val="1"/>
          <dgm:chPref val="1"/>
          <dgm:bulletEnabled val="1"/>
        </dgm:presLayoutVars>
      </dgm:prSet>
      <dgm:spPr/>
    </dgm:pt>
    <dgm:pt modelId="{BB53F707-5050-454A-A5A7-8ACEABB53144}" type="pres">
      <dgm:prSet presAssocID="{981DF263-9BE6-402C-942F-F3DADE3037AA}" presName="Accent4" presStyleCnt="0"/>
      <dgm:spPr/>
    </dgm:pt>
    <dgm:pt modelId="{D7E4B0A6-2691-4B78-B89B-9F814D0F2803}" type="pres">
      <dgm:prSet presAssocID="{981DF263-9BE6-402C-942F-F3DADE3037AA}" presName="Accent" presStyleLbl="node1" presStyleIdx="3" presStyleCnt="7"/>
      <dgm:spPr>
        <a:xfrm rot="2700000">
          <a:off x="6070375" y="2382069"/>
          <a:ext cx="1374194" cy="1374194"/>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gm:spPr>
    </dgm:pt>
    <dgm:pt modelId="{EF1FF954-176A-4376-BC1D-22223B522F0A}" type="pres">
      <dgm:prSet presAssocID="{981DF263-9BE6-402C-942F-F3DADE3037AA}" presName="ParentBackground4" presStyleCnt="0"/>
      <dgm:spPr/>
    </dgm:pt>
    <dgm:pt modelId="{BE50C455-329A-44B3-815D-AD8006E75832}" type="pres">
      <dgm:prSet presAssocID="{981DF263-9BE6-402C-942F-F3DADE3037AA}" presName="ParentBackground" presStyleLbl="fgAcc1" presStyleIdx="3" presStyleCnt="7"/>
      <dgm:spPr>
        <a:prstGeom prst="ellipse">
          <a:avLst/>
        </a:prstGeom>
      </dgm:spPr>
    </dgm:pt>
    <dgm:pt modelId="{C18D61AB-2CA3-43A3-9A20-B688DCFAC25B}" type="pres">
      <dgm:prSet presAssocID="{981DF263-9BE6-402C-942F-F3DADE3037AA}" presName="Parent4" presStyleLbl="revTx" presStyleIdx="0" presStyleCnt="0">
        <dgm:presLayoutVars>
          <dgm:chMax val="1"/>
          <dgm:chPref val="1"/>
          <dgm:bulletEnabled val="1"/>
        </dgm:presLayoutVars>
      </dgm:prSet>
      <dgm:spPr/>
    </dgm:pt>
    <dgm:pt modelId="{A1DB8124-B21D-444F-81B4-94154848F864}" type="pres">
      <dgm:prSet presAssocID="{7F6894CB-64DD-4554-B714-A348532FE66A}" presName="Accent3" presStyleCnt="0"/>
      <dgm:spPr/>
    </dgm:pt>
    <dgm:pt modelId="{261AAAA4-A09C-4F0B-B069-E56BF5183806}" type="pres">
      <dgm:prSet presAssocID="{7F6894CB-64DD-4554-B714-A348532FE66A}" presName="Accent" presStyleLbl="node1" presStyleIdx="4" presStyleCnt="7"/>
      <dgm:spPr>
        <a:xfrm rot="2700000">
          <a:off x="3229926" y="2382069"/>
          <a:ext cx="1374194" cy="1374194"/>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gm:spPr>
    </dgm:pt>
    <dgm:pt modelId="{A7162B1A-D947-49F2-98AC-4CF4B8A924DB}" type="pres">
      <dgm:prSet presAssocID="{7F6894CB-64DD-4554-B714-A348532FE66A}" presName="ParentBackground3" presStyleCnt="0"/>
      <dgm:spPr/>
    </dgm:pt>
    <dgm:pt modelId="{FE0B0C5B-63DC-4399-8C54-6F10187E9D1A}" type="pres">
      <dgm:prSet presAssocID="{7F6894CB-64DD-4554-B714-A348532FE66A}" presName="ParentBackground" presStyleLbl="fgAcc1" presStyleIdx="4" presStyleCnt="7"/>
      <dgm:spPr/>
    </dgm:pt>
    <dgm:pt modelId="{97587750-63A3-4F2F-B136-31732839C9CA}" type="pres">
      <dgm:prSet presAssocID="{7F6894CB-64DD-4554-B714-A348532FE66A}" presName="Parent3" presStyleLbl="revTx" presStyleIdx="0" presStyleCnt="0">
        <dgm:presLayoutVars>
          <dgm:chMax val="1"/>
          <dgm:chPref val="1"/>
          <dgm:bulletEnabled val="1"/>
        </dgm:presLayoutVars>
      </dgm:prSet>
      <dgm:spPr/>
    </dgm:pt>
    <dgm:pt modelId="{2BD723DD-7CCD-4C5B-8DC4-12E586B79D2C}" type="pres">
      <dgm:prSet presAssocID="{DEA3A580-C8CC-4225-91C1-25F3F02172E8}" presName="Accent2" presStyleCnt="0"/>
      <dgm:spPr/>
    </dgm:pt>
    <dgm:pt modelId="{F3FEA410-5E9E-4C06-A580-3B3F16076803}" type="pres">
      <dgm:prSet presAssocID="{DEA3A580-C8CC-4225-91C1-25F3F02172E8}" presName="Accent" presStyleLbl="node1" presStyleIdx="5" presStyleCnt="7"/>
      <dgm:spPr>
        <a:xfrm rot="2700000">
          <a:off x="1809701" y="2382069"/>
          <a:ext cx="1374194" cy="1374194"/>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gm:spPr>
    </dgm:pt>
    <dgm:pt modelId="{A7FE2CC0-DB09-4505-8FEF-5FD3C221F501}" type="pres">
      <dgm:prSet presAssocID="{DEA3A580-C8CC-4225-91C1-25F3F02172E8}" presName="ParentBackground2" presStyleCnt="0"/>
      <dgm:spPr/>
    </dgm:pt>
    <dgm:pt modelId="{C6741F31-54BE-435D-BF91-AFF4711CFD05}" type="pres">
      <dgm:prSet presAssocID="{DEA3A580-C8CC-4225-91C1-25F3F02172E8}" presName="ParentBackground" presStyleLbl="fgAcc1" presStyleIdx="5" presStyleCnt="7"/>
      <dgm:spPr/>
    </dgm:pt>
    <dgm:pt modelId="{8AA834FE-CBE1-4C63-A3E3-D7FC81B05150}" type="pres">
      <dgm:prSet presAssocID="{DEA3A580-C8CC-4225-91C1-25F3F02172E8}" presName="Parent2" presStyleLbl="revTx" presStyleIdx="0" presStyleCnt="0">
        <dgm:presLayoutVars>
          <dgm:chMax val="1"/>
          <dgm:chPref val="1"/>
          <dgm:bulletEnabled val="1"/>
        </dgm:presLayoutVars>
      </dgm:prSet>
      <dgm:spPr/>
    </dgm:pt>
    <dgm:pt modelId="{369FD64A-4829-4ED4-952C-09FF1C0D00F0}" type="pres">
      <dgm:prSet presAssocID="{073719A9-334D-46FB-9D96-588DE9087E77}" presName="Accent1" presStyleCnt="0"/>
      <dgm:spPr/>
    </dgm:pt>
    <dgm:pt modelId="{3DBB1A72-27BA-406B-BF48-04D7BF138F48}" type="pres">
      <dgm:prSet presAssocID="{073719A9-334D-46FB-9D96-588DE9087E77}" presName="Accent" presStyleLbl="node1" presStyleIdx="6" presStyleCnt="7"/>
      <dgm:spPr>
        <a:xfrm rot="2700000">
          <a:off x="389476" y="2382069"/>
          <a:ext cx="1374194" cy="1374194"/>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gm:spPr>
    </dgm:pt>
    <dgm:pt modelId="{B2EA2253-B168-4020-9E5A-6160D9456EAB}" type="pres">
      <dgm:prSet presAssocID="{073719A9-334D-46FB-9D96-588DE9087E77}" presName="ParentBackground1" presStyleCnt="0"/>
      <dgm:spPr/>
    </dgm:pt>
    <dgm:pt modelId="{32B7F48F-FB71-4DEE-919B-64844CBF6917}" type="pres">
      <dgm:prSet presAssocID="{073719A9-334D-46FB-9D96-588DE9087E77}" presName="ParentBackground" presStyleLbl="fgAcc1" presStyleIdx="6" presStyleCnt="7"/>
      <dgm:spPr/>
    </dgm:pt>
    <dgm:pt modelId="{6B079B69-CECE-4507-99CB-5E67452B3ED0}" type="pres">
      <dgm:prSet presAssocID="{073719A9-334D-46FB-9D96-588DE9087E77}" presName="Parent1" presStyleLbl="revTx" presStyleIdx="0" presStyleCnt="0">
        <dgm:presLayoutVars>
          <dgm:chMax val="1"/>
          <dgm:chPref val="1"/>
          <dgm:bulletEnabled val="1"/>
        </dgm:presLayoutVars>
      </dgm:prSet>
      <dgm:spPr/>
    </dgm:pt>
  </dgm:ptLst>
  <dgm:cxnLst>
    <dgm:cxn modelId="{2B10F61F-4ACF-48E8-B365-9689C1CBF254}" srcId="{9DD3747C-0F33-4F00-B3C4-1AA730163EB2}" destId="{2977FAB5-83BB-44C8-B40F-ABB553AAD677}" srcOrd="4" destOrd="0" parTransId="{54FD6FCA-DF2E-4E68-9F93-DD57918EABFB}" sibTransId="{EA6997EF-184B-4409-8C30-77390BD0A938}"/>
    <dgm:cxn modelId="{120A0D29-B41F-4F7C-8A85-1548FBBE3E53}" type="presOf" srcId="{08163401-6532-4C97-B9DC-3B476960F1EB}" destId="{DB6831EA-E775-4FE8-BF95-A11D83C14C75}" srcOrd="1" destOrd="0" presId="urn:microsoft.com/office/officeart/2011/layout/CircleProcess"/>
    <dgm:cxn modelId="{984FEE5F-A0C1-40CD-8B11-35BE5F11C4CC}" type="presOf" srcId="{08163401-6532-4C97-B9DC-3B476960F1EB}" destId="{FCCD5405-9E0A-4594-A9D9-35D121CF8912}" srcOrd="0" destOrd="0" presId="urn:microsoft.com/office/officeart/2011/layout/CircleProcess"/>
    <dgm:cxn modelId="{2FE23A6B-8764-44B6-ABFB-F6B5F38D64F1}" srcId="{9DD3747C-0F33-4F00-B3C4-1AA730163EB2}" destId="{981DF263-9BE6-402C-942F-F3DADE3037AA}" srcOrd="3" destOrd="0" parTransId="{4894A92D-158C-4C83-9F19-8D7C6B0FB644}" sibTransId="{2CA6F6DB-0F9F-43C4-84AF-F7A8BF2A76B2}"/>
    <dgm:cxn modelId="{1C49854C-CD02-4B52-BFD0-F78800A440C7}" type="presOf" srcId="{2977FAB5-83BB-44C8-B40F-ABB553AAD677}" destId="{B381B044-8A34-414D-8CAC-E06A22D2DFC1}" srcOrd="0" destOrd="0" presId="urn:microsoft.com/office/officeart/2011/layout/CircleProcess"/>
    <dgm:cxn modelId="{14ADA96E-1D5E-4492-8FE2-50F4C9B76127}" type="presOf" srcId="{7F6894CB-64DD-4554-B714-A348532FE66A}" destId="{FE0B0C5B-63DC-4399-8C54-6F10187E9D1A}" srcOrd="0" destOrd="0" presId="urn:microsoft.com/office/officeart/2011/layout/CircleProcess"/>
    <dgm:cxn modelId="{A55A2C53-266A-45B0-8962-5E207D6DA727}" srcId="{9DD3747C-0F33-4F00-B3C4-1AA730163EB2}" destId="{7F6894CB-64DD-4554-B714-A348532FE66A}" srcOrd="2" destOrd="0" parTransId="{4EFC7039-DD07-4DCC-B2E0-1875F7EA1EE6}" sibTransId="{16F48C0D-AA17-4719-8775-B21F84135E7D}"/>
    <dgm:cxn modelId="{98F46756-761F-4341-B259-765F2F20B2A3}" type="presOf" srcId="{981DF263-9BE6-402C-942F-F3DADE3037AA}" destId="{C18D61AB-2CA3-43A3-9A20-B688DCFAC25B}" srcOrd="1" destOrd="0" presId="urn:microsoft.com/office/officeart/2011/layout/CircleProcess"/>
    <dgm:cxn modelId="{B75CE857-789E-4D67-8522-ADB9B720A597}" type="presOf" srcId="{C81CE095-1DA9-4C2B-8DCC-D49B87CD2618}" destId="{5CA160B5-BDE3-445D-89DF-2FFFF754216A}" srcOrd="0" destOrd="0" presId="urn:microsoft.com/office/officeart/2011/layout/CircleProcess"/>
    <dgm:cxn modelId="{E7CB1B78-8973-438D-95F9-64739298A0E3}" srcId="{9DD3747C-0F33-4F00-B3C4-1AA730163EB2}" destId="{C81CE095-1DA9-4C2B-8DCC-D49B87CD2618}" srcOrd="6" destOrd="0" parTransId="{A659F103-22D2-48BE-9EAC-45E745407BEC}" sibTransId="{75DE8AB8-BCF3-4D9F-AD59-F107F1F81B4A}"/>
    <dgm:cxn modelId="{C423D65A-B1D4-44F5-8125-D8C771A416B4}" type="presOf" srcId="{981DF263-9BE6-402C-942F-F3DADE3037AA}" destId="{BE50C455-329A-44B3-815D-AD8006E75832}" srcOrd="0" destOrd="0" presId="urn:microsoft.com/office/officeart/2011/layout/CircleProcess"/>
    <dgm:cxn modelId="{A55E778F-93FE-4943-8746-A6C8D5FE8C66}" type="presOf" srcId="{073719A9-334D-46FB-9D96-588DE9087E77}" destId="{6B079B69-CECE-4507-99CB-5E67452B3ED0}" srcOrd="1" destOrd="0" presId="urn:microsoft.com/office/officeart/2011/layout/CircleProcess"/>
    <dgm:cxn modelId="{638E6E9A-2874-447D-AC1C-314A6CF6FC6C}" srcId="{9DD3747C-0F33-4F00-B3C4-1AA730163EB2}" destId="{08163401-6532-4C97-B9DC-3B476960F1EB}" srcOrd="5" destOrd="0" parTransId="{44CFF59F-2263-4499-8BA1-DB3D24CE8CEB}" sibTransId="{BC6BF238-0CE0-4379-A5D0-67A2BF8FF7E9}"/>
    <dgm:cxn modelId="{3C40F39C-37F3-41C1-AD46-6EDABC6F6254}" type="presOf" srcId="{073719A9-334D-46FB-9D96-588DE9087E77}" destId="{32B7F48F-FB71-4DEE-919B-64844CBF6917}" srcOrd="0" destOrd="0" presId="urn:microsoft.com/office/officeart/2011/layout/CircleProcess"/>
    <dgm:cxn modelId="{CC21A1C5-D3F8-4C20-8B59-572421105F63}" type="presOf" srcId="{DEA3A580-C8CC-4225-91C1-25F3F02172E8}" destId="{C6741F31-54BE-435D-BF91-AFF4711CFD05}" srcOrd="0" destOrd="0" presId="urn:microsoft.com/office/officeart/2011/layout/CircleProcess"/>
    <dgm:cxn modelId="{F6BDFCCB-C65B-4F90-8B4F-81D23910B9B1}" type="presOf" srcId="{7F6894CB-64DD-4554-B714-A348532FE66A}" destId="{97587750-63A3-4F2F-B136-31732839C9CA}" srcOrd="1" destOrd="0" presId="urn:microsoft.com/office/officeart/2011/layout/CircleProcess"/>
    <dgm:cxn modelId="{536282CD-3E4A-4A0C-8403-3C6834A0B103}" type="presOf" srcId="{DEA3A580-C8CC-4225-91C1-25F3F02172E8}" destId="{8AA834FE-CBE1-4C63-A3E3-D7FC81B05150}" srcOrd="1" destOrd="0" presId="urn:microsoft.com/office/officeart/2011/layout/CircleProcess"/>
    <dgm:cxn modelId="{831094D6-1AC8-4BD0-AC01-6C19031F6642}" type="presOf" srcId="{2977FAB5-83BB-44C8-B40F-ABB553AAD677}" destId="{1360D25A-D56D-4852-9080-3E3DD11BC81D}" srcOrd="1" destOrd="0" presId="urn:microsoft.com/office/officeart/2011/layout/CircleProcess"/>
    <dgm:cxn modelId="{7B588CE6-0F7D-4188-9BB2-CAEDF9076352}" srcId="{9DD3747C-0F33-4F00-B3C4-1AA730163EB2}" destId="{073719A9-334D-46FB-9D96-588DE9087E77}" srcOrd="0" destOrd="0" parTransId="{D8E13539-D6CF-47C1-B5E9-22531A3E483A}" sibTransId="{17749051-BA9B-4C64-903B-05EFBFAC3D43}"/>
    <dgm:cxn modelId="{2D2622ED-AD58-41A7-876F-EE1F87CFAFE6}" type="presOf" srcId="{C81CE095-1DA9-4C2B-8DCC-D49B87CD2618}" destId="{5057C960-6599-4945-BDC8-C1BCD23C889A}" srcOrd="1" destOrd="0" presId="urn:microsoft.com/office/officeart/2011/layout/CircleProcess"/>
    <dgm:cxn modelId="{4D7B94F0-9F17-4D79-B181-E7F81422BF0A}" type="presOf" srcId="{9DD3747C-0F33-4F00-B3C4-1AA730163EB2}" destId="{C832450A-480A-4DF0-84DA-7F261A615281}" srcOrd="0" destOrd="0" presId="urn:microsoft.com/office/officeart/2011/layout/CircleProcess"/>
    <dgm:cxn modelId="{90E340FD-92A5-4313-BD26-1E90183A2995}" srcId="{9DD3747C-0F33-4F00-B3C4-1AA730163EB2}" destId="{DEA3A580-C8CC-4225-91C1-25F3F02172E8}" srcOrd="1" destOrd="0" parTransId="{5472D884-99DE-41D7-B802-22CE06AACDA6}" sibTransId="{A0ABD80F-DFB1-43C7-B50F-5A37E3A15101}"/>
    <dgm:cxn modelId="{CA06AE20-94B1-4195-8AFC-96710BAA23DB}" type="presParOf" srcId="{C832450A-480A-4DF0-84DA-7F261A615281}" destId="{DC43F3EF-264B-414A-B143-AD722E79FD1C}" srcOrd="0" destOrd="0" presId="urn:microsoft.com/office/officeart/2011/layout/CircleProcess"/>
    <dgm:cxn modelId="{90893192-4842-4D78-85E4-7962858CD855}" type="presParOf" srcId="{DC43F3EF-264B-414A-B143-AD722E79FD1C}" destId="{DA367129-491A-4AD8-BA3C-55201070ABC1}" srcOrd="0" destOrd="0" presId="urn:microsoft.com/office/officeart/2011/layout/CircleProcess"/>
    <dgm:cxn modelId="{6E768EC6-6F45-4258-886F-CA92998F89C1}" type="presParOf" srcId="{C832450A-480A-4DF0-84DA-7F261A615281}" destId="{5276D2FA-FDB9-48CA-BCF1-70C9F447018D}" srcOrd="1" destOrd="0" presId="urn:microsoft.com/office/officeart/2011/layout/CircleProcess"/>
    <dgm:cxn modelId="{34065D41-D207-499F-B050-16AAB65C6B90}" type="presParOf" srcId="{5276D2FA-FDB9-48CA-BCF1-70C9F447018D}" destId="{5CA160B5-BDE3-445D-89DF-2FFFF754216A}" srcOrd="0" destOrd="0" presId="urn:microsoft.com/office/officeart/2011/layout/CircleProcess"/>
    <dgm:cxn modelId="{80EA1B72-7A9F-4143-A6ED-C7094C2EE245}" type="presParOf" srcId="{C832450A-480A-4DF0-84DA-7F261A615281}" destId="{5057C960-6599-4945-BDC8-C1BCD23C889A}" srcOrd="2" destOrd="0" presId="urn:microsoft.com/office/officeart/2011/layout/CircleProcess"/>
    <dgm:cxn modelId="{6EC7DCA8-5A15-446F-8047-2F1306A535EC}" type="presParOf" srcId="{C832450A-480A-4DF0-84DA-7F261A615281}" destId="{C7FF3EE8-E782-437C-8989-A2936EE7B47F}" srcOrd="3" destOrd="0" presId="urn:microsoft.com/office/officeart/2011/layout/CircleProcess"/>
    <dgm:cxn modelId="{2BB95F9F-5458-4A3B-BE6F-D4A54A4E347E}" type="presParOf" srcId="{C7FF3EE8-E782-437C-8989-A2936EE7B47F}" destId="{8432AE06-2CFA-42B1-BC05-44C4E325665E}" srcOrd="0" destOrd="0" presId="urn:microsoft.com/office/officeart/2011/layout/CircleProcess"/>
    <dgm:cxn modelId="{F17B4AEC-372D-461C-A14D-4E979D4FE4D6}" type="presParOf" srcId="{C832450A-480A-4DF0-84DA-7F261A615281}" destId="{DE26A94C-0AE5-4108-9432-169FEBBEDC5F}" srcOrd="4" destOrd="0" presId="urn:microsoft.com/office/officeart/2011/layout/CircleProcess"/>
    <dgm:cxn modelId="{3819A812-75F1-41FD-B91C-4C8441179919}" type="presParOf" srcId="{DE26A94C-0AE5-4108-9432-169FEBBEDC5F}" destId="{FCCD5405-9E0A-4594-A9D9-35D121CF8912}" srcOrd="0" destOrd="0" presId="urn:microsoft.com/office/officeart/2011/layout/CircleProcess"/>
    <dgm:cxn modelId="{00704D74-9381-4B78-A088-151D13D2B976}" type="presParOf" srcId="{C832450A-480A-4DF0-84DA-7F261A615281}" destId="{DB6831EA-E775-4FE8-BF95-A11D83C14C75}" srcOrd="5" destOrd="0" presId="urn:microsoft.com/office/officeart/2011/layout/CircleProcess"/>
    <dgm:cxn modelId="{F9988799-015D-4336-99EC-EB4635338B79}" type="presParOf" srcId="{C832450A-480A-4DF0-84DA-7F261A615281}" destId="{6AFE7F99-E375-4C9E-9957-1A3ED8450624}" srcOrd="6" destOrd="0" presId="urn:microsoft.com/office/officeart/2011/layout/CircleProcess"/>
    <dgm:cxn modelId="{6AAB81E7-197C-49E3-A479-55B099B4CDC9}" type="presParOf" srcId="{6AFE7F99-E375-4C9E-9957-1A3ED8450624}" destId="{B1CA889B-8150-4337-BB3D-AB81741F6EC6}" srcOrd="0" destOrd="0" presId="urn:microsoft.com/office/officeart/2011/layout/CircleProcess"/>
    <dgm:cxn modelId="{6144F4C9-95BA-4FE6-96A9-B65C4F0AB661}" type="presParOf" srcId="{C832450A-480A-4DF0-84DA-7F261A615281}" destId="{22294A39-38D6-414F-8E76-7FDA84DD36EF}" srcOrd="7" destOrd="0" presId="urn:microsoft.com/office/officeart/2011/layout/CircleProcess"/>
    <dgm:cxn modelId="{DAEF4AB0-D2B7-417E-97EE-866799DF31AF}" type="presParOf" srcId="{22294A39-38D6-414F-8E76-7FDA84DD36EF}" destId="{B381B044-8A34-414D-8CAC-E06A22D2DFC1}" srcOrd="0" destOrd="0" presId="urn:microsoft.com/office/officeart/2011/layout/CircleProcess"/>
    <dgm:cxn modelId="{ED65DF09-7A5E-4A1B-B5A4-4F211D7AACE6}" type="presParOf" srcId="{C832450A-480A-4DF0-84DA-7F261A615281}" destId="{1360D25A-D56D-4852-9080-3E3DD11BC81D}" srcOrd="8" destOrd="0" presId="urn:microsoft.com/office/officeart/2011/layout/CircleProcess"/>
    <dgm:cxn modelId="{DBC79E31-8B6B-4C5A-A83C-392A5ECBC8C8}" type="presParOf" srcId="{C832450A-480A-4DF0-84DA-7F261A615281}" destId="{BB53F707-5050-454A-A5A7-8ACEABB53144}" srcOrd="9" destOrd="0" presId="urn:microsoft.com/office/officeart/2011/layout/CircleProcess"/>
    <dgm:cxn modelId="{6A6C7A54-D4ED-49E5-AD27-698E5CA604B2}" type="presParOf" srcId="{BB53F707-5050-454A-A5A7-8ACEABB53144}" destId="{D7E4B0A6-2691-4B78-B89B-9F814D0F2803}" srcOrd="0" destOrd="0" presId="urn:microsoft.com/office/officeart/2011/layout/CircleProcess"/>
    <dgm:cxn modelId="{0C9FD19E-1731-4E9E-801B-1CC949EBDA66}" type="presParOf" srcId="{C832450A-480A-4DF0-84DA-7F261A615281}" destId="{EF1FF954-176A-4376-BC1D-22223B522F0A}" srcOrd="10" destOrd="0" presId="urn:microsoft.com/office/officeart/2011/layout/CircleProcess"/>
    <dgm:cxn modelId="{5E9100DB-D265-4DCB-9B8E-2F456CA1997A}" type="presParOf" srcId="{EF1FF954-176A-4376-BC1D-22223B522F0A}" destId="{BE50C455-329A-44B3-815D-AD8006E75832}" srcOrd="0" destOrd="0" presId="urn:microsoft.com/office/officeart/2011/layout/CircleProcess"/>
    <dgm:cxn modelId="{A2CD3FC2-6890-497F-BA2F-6C663EB17260}" type="presParOf" srcId="{C832450A-480A-4DF0-84DA-7F261A615281}" destId="{C18D61AB-2CA3-43A3-9A20-B688DCFAC25B}" srcOrd="11" destOrd="0" presId="urn:microsoft.com/office/officeart/2011/layout/CircleProcess"/>
    <dgm:cxn modelId="{E60F4ADD-FEA9-4196-991F-C9E55CCAD5FB}" type="presParOf" srcId="{C832450A-480A-4DF0-84DA-7F261A615281}" destId="{A1DB8124-B21D-444F-81B4-94154848F864}" srcOrd="12" destOrd="0" presId="urn:microsoft.com/office/officeart/2011/layout/CircleProcess"/>
    <dgm:cxn modelId="{48FD1252-5FAB-4C8F-A11C-0FF535991B6E}" type="presParOf" srcId="{A1DB8124-B21D-444F-81B4-94154848F864}" destId="{261AAAA4-A09C-4F0B-B069-E56BF5183806}" srcOrd="0" destOrd="0" presId="urn:microsoft.com/office/officeart/2011/layout/CircleProcess"/>
    <dgm:cxn modelId="{7B008FB7-10EC-4D7A-BB49-04E647BCE2AA}" type="presParOf" srcId="{C832450A-480A-4DF0-84DA-7F261A615281}" destId="{A7162B1A-D947-49F2-98AC-4CF4B8A924DB}" srcOrd="13" destOrd="0" presId="urn:microsoft.com/office/officeart/2011/layout/CircleProcess"/>
    <dgm:cxn modelId="{61A54A7E-D40F-430D-81A9-794B97FA1FD9}" type="presParOf" srcId="{A7162B1A-D947-49F2-98AC-4CF4B8A924DB}" destId="{FE0B0C5B-63DC-4399-8C54-6F10187E9D1A}" srcOrd="0" destOrd="0" presId="urn:microsoft.com/office/officeart/2011/layout/CircleProcess"/>
    <dgm:cxn modelId="{E45FCEFF-4F26-46AA-9C39-914304229B03}" type="presParOf" srcId="{C832450A-480A-4DF0-84DA-7F261A615281}" destId="{97587750-63A3-4F2F-B136-31732839C9CA}" srcOrd="14" destOrd="0" presId="urn:microsoft.com/office/officeart/2011/layout/CircleProcess"/>
    <dgm:cxn modelId="{5E43B378-D254-4B15-83C1-97A3125430D7}" type="presParOf" srcId="{C832450A-480A-4DF0-84DA-7F261A615281}" destId="{2BD723DD-7CCD-4C5B-8DC4-12E586B79D2C}" srcOrd="15" destOrd="0" presId="urn:microsoft.com/office/officeart/2011/layout/CircleProcess"/>
    <dgm:cxn modelId="{AC7BAF15-DF27-4A92-A6A3-DF94F0B35486}" type="presParOf" srcId="{2BD723DD-7CCD-4C5B-8DC4-12E586B79D2C}" destId="{F3FEA410-5E9E-4C06-A580-3B3F16076803}" srcOrd="0" destOrd="0" presId="urn:microsoft.com/office/officeart/2011/layout/CircleProcess"/>
    <dgm:cxn modelId="{0E229206-0815-427E-826F-EEEDEDC9F07D}" type="presParOf" srcId="{C832450A-480A-4DF0-84DA-7F261A615281}" destId="{A7FE2CC0-DB09-4505-8FEF-5FD3C221F501}" srcOrd="16" destOrd="0" presId="urn:microsoft.com/office/officeart/2011/layout/CircleProcess"/>
    <dgm:cxn modelId="{CC7A22E2-2D4E-4ADD-93CA-4C280AE7C103}" type="presParOf" srcId="{A7FE2CC0-DB09-4505-8FEF-5FD3C221F501}" destId="{C6741F31-54BE-435D-BF91-AFF4711CFD05}" srcOrd="0" destOrd="0" presId="urn:microsoft.com/office/officeart/2011/layout/CircleProcess"/>
    <dgm:cxn modelId="{2FE13BD0-E245-4485-AF82-BCB5926A4313}" type="presParOf" srcId="{C832450A-480A-4DF0-84DA-7F261A615281}" destId="{8AA834FE-CBE1-4C63-A3E3-D7FC81B05150}" srcOrd="17" destOrd="0" presId="urn:microsoft.com/office/officeart/2011/layout/CircleProcess"/>
    <dgm:cxn modelId="{0D52E104-27B5-41A6-8563-E75891B7B2C1}" type="presParOf" srcId="{C832450A-480A-4DF0-84DA-7F261A615281}" destId="{369FD64A-4829-4ED4-952C-09FF1C0D00F0}" srcOrd="18" destOrd="0" presId="urn:microsoft.com/office/officeart/2011/layout/CircleProcess"/>
    <dgm:cxn modelId="{E2EB46D2-6C5F-4C98-BFA7-08656CBCFD76}" type="presParOf" srcId="{369FD64A-4829-4ED4-952C-09FF1C0D00F0}" destId="{3DBB1A72-27BA-406B-BF48-04D7BF138F48}" srcOrd="0" destOrd="0" presId="urn:microsoft.com/office/officeart/2011/layout/CircleProcess"/>
    <dgm:cxn modelId="{769F16BD-1ED6-416C-A733-A93BA0BFD5CA}" type="presParOf" srcId="{C832450A-480A-4DF0-84DA-7F261A615281}" destId="{B2EA2253-B168-4020-9E5A-6160D9456EAB}" srcOrd="19" destOrd="0" presId="urn:microsoft.com/office/officeart/2011/layout/CircleProcess"/>
    <dgm:cxn modelId="{1C159B09-3EAF-433F-A584-9025916144E5}" type="presParOf" srcId="{B2EA2253-B168-4020-9E5A-6160D9456EAB}" destId="{32B7F48F-FB71-4DEE-919B-64844CBF6917}" srcOrd="0" destOrd="0" presId="urn:microsoft.com/office/officeart/2011/layout/CircleProcess"/>
    <dgm:cxn modelId="{FC0E75F3-49B8-4A4E-9925-662E12B31254}" type="presParOf" srcId="{C832450A-480A-4DF0-84DA-7F261A615281}" destId="{6B079B69-CECE-4507-99CB-5E67452B3ED0}"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Padrões</a:t>
          </a:r>
          <a:endParaRPr lang="en-US" sz="2000" kern="1200" dirty="0">
            <a:latin typeface="Segoe UI" panose="020B0502040204020203" pitchFamily="34" charset="0"/>
            <a:cs typeface="Segoe UI" panose="020B0502040204020203" pitchFamily="34" charset="0"/>
          </a:endParaRP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1">
            <a:shade val="80000"/>
            <a:hueOff val="196289"/>
            <a:satOff val="-10718"/>
            <a:lumOff val="897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A</a:t>
          </a:r>
          <a:r>
            <a:rPr lang="pt-BR" sz="2000" kern="1200" dirty="0" err="1">
              <a:latin typeface="Segoe UI" panose="020B0502040204020203" pitchFamily="34" charset="0"/>
              <a:cs typeface="Segoe UI" panose="020B0502040204020203" pitchFamily="34" charset="0"/>
            </a:rPr>
            <a:t>tivos</a:t>
          </a:r>
          <a:r>
            <a:rPr lang="pt-BR" sz="2000" kern="1200" dirty="0">
              <a:latin typeface="Segoe UI" panose="020B0502040204020203" pitchFamily="34" charset="0"/>
              <a:cs typeface="Segoe UI" panose="020B0502040204020203" pitchFamily="34" charset="0"/>
            </a:rPr>
            <a:t> reutilizáveis/
Melhores Práticas</a:t>
          </a:r>
          <a:endParaRPr lang="en-US" sz="2000" kern="1200" dirty="0">
            <a:latin typeface="Segoe UI" panose="020B0502040204020203" pitchFamily="34" charset="0"/>
            <a:cs typeface="Segoe UI" panose="020B0502040204020203" pitchFamily="34" charset="0"/>
          </a:endParaRP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1">
            <a:shade val="80000"/>
            <a:hueOff val="392577"/>
            <a:satOff val="-21437"/>
            <a:lumOff val="179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Segoe UI" panose="020B0502040204020203" pitchFamily="34" charset="0"/>
              <a:cs typeface="Segoe UI" panose="020B0502040204020203" pitchFamily="34" charset="0"/>
            </a:rPr>
            <a:t>Iteração rápida /
Design emergente</a:t>
          </a:r>
          <a:endParaRPr lang="en-US" sz="1400" kern="1200" dirty="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1">
            <a:shade val="80000"/>
            <a:hueOff val="588866"/>
            <a:satOff val="-32155"/>
            <a:lumOff val="269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Tecnologias</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modernas</a:t>
          </a:r>
          <a:endParaRPr lang="en-US" sz="2000" kern="1200" dirty="0">
            <a:latin typeface="Segoe UI" panose="020B0502040204020203" pitchFamily="34" charset="0"/>
            <a:cs typeface="Segoe UI" panose="020B0502040204020203" pitchFamily="34" charset="0"/>
          </a:endParaRP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Ecossistema</a:t>
          </a:r>
          <a:r>
            <a:rPr lang="en-US" sz="2000" kern="1200" dirty="0">
              <a:latin typeface="Segoe UI" panose="020B0502040204020203" pitchFamily="34" charset="0"/>
              <a:cs typeface="Segoe UI" panose="020B0502040204020203" pitchFamily="34" charset="0"/>
            </a:rPr>
            <a:t> / </a:t>
          </a:r>
          <a:r>
            <a:rPr lang="en-US" sz="2000" kern="1200" dirty="0" err="1">
              <a:latin typeface="Segoe UI" panose="020B0502040204020203" pitchFamily="34" charset="0"/>
              <a:cs typeface="Segoe UI" panose="020B0502040204020203" pitchFamily="34" charset="0"/>
            </a:rPr>
            <a:t>Comunidade</a:t>
          </a:r>
          <a:r>
            <a:rPr lang="en-US" sz="2000" kern="1200" dirty="0">
              <a:latin typeface="Segoe UI" panose="020B0502040204020203" pitchFamily="34" charset="0"/>
              <a:cs typeface="Segoe UI" panose="020B0502040204020203" pitchFamily="34" charset="0"/>
            </a:rPr>
            <a:t> Global</a:t>
          </a:r>
        </a:p>
      </dsp:txBody>
      <dsp:txXfrm>
        <a:off x="1422399" y="4334933"/>
        <a:ext cx="528320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67129-491A-4AD8-BA3C-55201070ABC1}">
      <dsp:nvSpPr>
        <dsp:cNvPr id="0" name=""/>
        <dsp:cNvSpPr/>
      </dsp:nvSpPr>
      <dsp:spPr>
        <a:xfrm>
          <a:off x="10140930" y="2285903"/>
          <a:ext cx="1567280" cy="156680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CA160B5-BDE3-445D-89DF-2FFFF754216A}">
      <dsp:nvSpPr>
        <dsp:cNvPr id="0" name=""/>
        <dsp:cNvSpPr/>
      </dsp:nvSpPr>
      <dsp:spPr>
        <a:xfrm>
          <a:off x="10194175"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s-ES" sz="900" b="1" kern="1200" dirty="0" err="1">
              <a:solidFill>
                <a:srgbClr val="243A5E"/>
              </a:solidFill>
              <a:latin typeface="Segoe UI"/>
              <a:ea typeface="+mn-ea"/>
              <a:cs typeface="+mn-cs"/>
            </a:rPr>
            <a:t>Supervisionar</a:t>
          </a:r>
          <a:r>
            <a:rPr lang="es-ES" sz="900" b="1" kern="1200" dirty="0">
              <a:solidFill>
                <a:srgbClr val="243A5E"/>
              </a:solidFill>
              <a:latin typeface="Segoe UI"/>
              <a:ea typeface="+mn-ea"/>
              <a:cs typeface="+mn-cs"/>
            </a:rPr>
            <a:t> a consistencia das </a:t>
          </a:r>
          <a:r>
            <a:rPr lang="es-ES" sz="900" b="1" kern="1200" dirty="0" err="1">
              <a:solidFill>
                <a:srgbClr val="243A5E"/>
              </a:solidFill>
              <a:latin typeface="Segoe UI"/>
              <a:ea typeface="+mn-ea"/>
              <a:cs typeface="+mn-cs"/>
            </a:rPr>
            <a:t>informações</a:t>
          </a:r>
          <a:r>
            <a:rPr lang="es-ES" sz="900" b="1" kern="1200" dirty="0">
              <a:solidFill>
                <a:srgbClr val="243A5E"/>
              </a:solidFill>
              <a:latin typeface="Segoe UI"/>
              <a:ea typeface="+mn-ea"/>
              <a:cs typeface="+mn-cs"/>
            </a:rPr>
            <a:t> e I.A. para </a:t>
          </a:r>
          <a:r>
            <a:rPr lang="es-ES" sz="900" b="1" kern="1200" dirty="0" err="1">
              <a:solidFill>
                <a:srgbClr val="243A5E"/>
              </a:solidFill>
              <a:latin typeface="Segoe UI"/>
              <a:ea typeface="+mn-ea"/>
              <a:cs typeface="+mn-cs"/>
            </a:rPr>
            <a:t>prestação</a:t>
          </a:r>
          <a:r>
            <a:rPr lang="es-ES" sz="900" b="1" kern="1200" dirty="0">
              <a:solidFill>
                <a:srgbClr val="243A5E"/>
              </a:solidFill>
              <a:latin typeface="Segoe UI"/>
              <a:ea typeface="+mn-ea"/>
              <a:cs typeface="+mn-cs"/>
            </a:rPr>
            <a:t> de </a:t>
          </a:r>
          <a:r>
            <a:rPr lang="es-ES" sz="900" b="1" kern="1200" dirty="0" err="1">
              <a:solidFill>
                <a:srgbClr val="243A5E"/>
              </a:solidFill>
              <a:latin typeface="Segoe UI"/>
              <a:ea typeface="+mn-ea"/>
              <a:cs typeface="+mn-cs"/>
            </a:rPr>
            <a:t>contas</a:t>
          </a:r>
          <a:r>
            <a:rPr lang="es-ES" sz="900" b="1" kern="1200" dirty="0">
              <a:solidFill>
                <a:srgbClr val="243A5E"/>
              </a:solidFill>
              <a:latin typeface="Segoe UI"/>
              <a:ea typeface="+mn-ea"/>
              <a:cs typeface="+mn-cs"/>
            </a:rPr>
            <a:t> </a:t>
          </a:r>
          <a:r>
            <a:rPr lang="es-ES" sz="900" b="1" kern="1200" dirty="0" err="1">
              <a:solidFill>
                <a:srgbClr val="243A5E"/>
              </a:solidFill>
              <a:latin typeface="Segoe UI"/>
              <a:ea typeface="+mn-ea"/>
              <a:cs typeface="+mn-cs"/>
            </a:rPr>
            <a:t>com</a:t>
          </a:r>
          <a:r>
            <a:rPr lang="es-ES" sz="900" b="1" kern="1200" dirty="0">
              <a:solidFill>
                <a:srgbClr val="243A5E"/>
              </a:solidFill>
              <a:latin typeface="Segoe UI"/>
              <a:ea typeface="+mn-ea"/>
              <a:cs typeface="+mn-cs"/>
            </a:rPr>
            <a:t> as partes </a:t>
          </a:r>
          <a:r>
            <a:rPr lang="es-ES" sz="900" b="1" kern="1200" dirty="0" err="1">
              <a:solidFill>
                <a:srgbClr val="243A5E"/>
              </a:solidFill>
              <a:latin typeface="Segoe UI"/>
              <a:ea typeface="+mn-ea"/>
              <a:cs typeface="+mn-cs"/>
            </a:rPr>
            <a:t>interessadas</a:t>
          </a:r>
          <a:r>
            <a:rPr lang="es-ES" sz="900" b="1" kern="1200" dirty="0">
              <a:solidFill>
                <a:srgbClr val="243A5E"/>
              </a:solidFill>
              <a:latin typeface="Segoe UI"/>
              <a:ea typeface="+mn-ea"/>
              <a:cs typeface="+mn-cs"/>
            </a:rPr>
            <a:t>
</a:t>
          </a:r>
          <a:endParaRPr lang="en-US" sz="900" b="1" kern="1200" dirty="0">
            <a:solidFill>
              <a:srgbClr val="243A5E"/>
            </a:solidFill>
            <a:latin typeface="Segoe UI"/>
            <a:ea typeface="+mn-ea"/>
            <a:cs typeface="+mn-cs"/>
          </a:endParaRPr>
        </a:p>
      </dsp:txBody>
      <dsp:txXfrm>
        <a:off x="10402529" y="2547083"/>
        <a:ext cx="1044081" cy="1044441"/>
      </dsp:txXfrm>
    </dsp:sp>
    <dsp:sp modelId="{8432AE06-2CFA-42B1-BC05-44C4E325665E}">
      <dsp:nvSpPr>
        <dsp:cNvPr id="0" name=""/>
        <dsp:cNvSpPr/>
      </dsp:nvSpPr>
      <dsp:spPr>
        <a:xfrm rot="2700000">
          <a:off x="8522341" y="2285727"/>
          <a:ext cx="1566877" cy="1566877"/>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CCD5405-9E0A-4594-A9D9-35D121CF8912}">
      <dsp:nvSpPr>
        <dsp:cNvPr id="0" name=""/>
        <dsp:cNvSpPr/>
      </dsp:nvSpPr>
      <dsp:spPr>
        <a:xfrm>
          <a:off x="857480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1" kern="1200" dirty="0">
              <a:solidFill>
                <a:srgbClr val="243A5E"/>
              </a:solidFill>
              <a:latin typeface="Segoe UI"/>
              <a:ea typeface="+mn-ea"/>
              <a:cs typeface="+mn-cs"/>
            </a:rPr>
            <a:t>Realizar piloto do </a:t>
          </a:r>
          <a:r>
            <a:rPr lang="es-ES" sz="900" b="1" kern="1200" dirty="0" err="1">
              <a:solidFill>
                <a:srgbClr val="243A5E"/>
              </a:solidFill>
              <a:latin typeface="Segoe UI"/>
              <a:ea typeface="+mn-ea"/>
              <a:cs typeface="+mn-cs"/>
            </a:rPr>
            <a:t>projeto</a:t>
          </a:r>
          <a:r>
            <a:rPr lang="es-ES" sz="900" b="1" kern="1200" dirty="0">
              <a:solidFill>
                <a:srgbClr val="243A5E"/>
              </a:solidFill>
              <a:latin typeface="Segoe UI"/>
              <a:ea typeface="+mn-ea"/>
              <a:cs typeface="+mn-cs"/>
            </a:rPr>
            <a:t> de </a:t>
          </a:r>
          <a:r>
            <a:rPr lang="es-ES" sz="900" b="1" kern="1200" dirty="0" err="1">
              <a:solidFill>
                <a:srgbClr val="243A5E"/>
              </a:solidFill>
              <a:latin typeface="Segoe UI"/>
              <a:ea typeface="+mn-ea"/>
              <a:cs typeface="+mn-cs"/>
            </a:rPr>
            <a:t>Analytics</a:t>
          </a:r>
          <a:r>
            <a:rPr lang="es-ES" sz="900" b="1" kern="1200" dirty="0">
              <a:solidFill>
                <a:srgbClr val="243A5E"/>
              </a:solidFill>
              <a:latin typeface="Segoe UI"/>
              <a:ea typeface="+mn-ea"/>
              <a:cs typeface="+mn-cs"/>
            </a:rPr>
            <a:t> e I.A. </a:t>
          </a:r>
          <a:r>
            <a:rPr lang="es-ES" sz="900" b="1" kern="1200" dirty="0" err="1">
              <a:solidFill>
                <a:srgbClr val="243A5E"/>
              </a:solidFill>
              <a:latin typeface="Segoe UI"/>
              <a:ea typeface="+mn-ea"/>
              <a:cs typeface="+mn-cs"/>
            </a:rPr>
            <a:t>com</a:t>
          </a:r>
          <a:r>
            <a:rPr lang="es-ES" sz="900" b="1" kern="1200" dirty="0">
              <a:solidFill>
                <a:srgbClr val="243A5E"/>
              </a:solidFill>
              <a:latin typeface="Segoe UI"/>
              <a:ea typeface="+mn-ea"/>
              <a:cs typeface="+mn-cs"/>
            </a:rPr>
            <a:t> </a:t>
          </a:r>
          <a:r>
            <a:rPr lang="es-ES" sz="900" b="1" kern="1200" dirty="0" err="1">
              <a:solidFill>
                <a:srgbClr val="243A5E"/>
              </a:solidFill>
              <a:latin typeface="Segoe UI"/>
              <a:ea typeface="+mn-ea"/>
              <a:cs typeface="+mn-cs"/>
            </a:rPr>
            <a:t>retroalimentação</a:t>
          </a:r>
          <a:r>
            <a:rPr lang="es-ES" sz="900" b="1" kern="1200" dirty="0">
              <a:solidFill>
                <a:srgbClr val="243A5E"/>
              </a:solidFill>
              <a:latin typeface="Segoe UI"/>
              <a:ea typeface="+mn-ea"/>
              <a:cs typeface="+mn-cs"/>
            </a:rPr>
            <a:t> dos resultados
</a:t>
          </a:r>
          <a:endParaRPr lang="en-US" sz="900" b="1" kern="1200" dirty="0">
            <a:solidFill>
              <a:srgbClr val="243A5E"/>
            </a:solidFill>
            <a:latin typeface="Segoe UI"/>
            <a:ea typeface="+mn-ea"/>
            <a:cs typeface="+mn-cs"/>
          </a:endParaRPr>
        </a:p>
      </dsp:txBody>
      <dsp:txXfrm>
        <a:off x="8783160" y="2547083"/>
        <a:ext cx="1044081" cy="1044441"/>
      </dsp:txXfrm>
    </dsp:sp>
    <dsp:sp modelId="{B1CA889B-8150-4337-BB3D-AB81741F6EC6}">
      <dsp:nvSpPr>
        <dsp:cNvPr id="0" name=""/>
        <dsp:cNvSpPr/>
      </dsp:nvSpPr>
      <dsp:spPr>
        <a:xfrm rot="2700000">
          <a:off x="6904130" y="2285727"/>
          <a:ext cx="1566877" cy="1566877"/>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381B044-8A34-414D-8CAC-E06A22D2DFC1}">
      <dsp:nvSpPr>
        <dsp:cNvPr id="0" name=""/>
        <dsp:cNvSpPr/>
      </dsp:nvSpPr>
      <dsp:spPr>
        <a:xfrm>
          <a:off x="6955438"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b="1" kern="1200" dirty="0" err="1">
              <a:solidFill>
                <a:srgbClr val="243A5E"/>
              </a:solidFill>
              <a:latin typeface="Segoe UI"/>
              <a:ea typeface="+mn-ea"/>
              <a:cs typeface="+mn-cs"/>
            </a:rPr>
            <a:t>Documentar</a:t>
          </a:r>
          <a:r>
            <a:rPr lang="en-US" sz="900" b="1" kern="1200" dirty="0">
              <a:solidFill>
                <a:srgbClr val="243A5E"/>
              </a:solidFill>
              <a:latin typeface="Segoe UI"/>
              <a:ea typeface="+mn-ea"/>
              <a:cs typeface="+mn-cs"/>
            </a:rPr>
            <a:t> </a:t>
          </a:r>
          <a:r>
            <a:rPr lang="en-US" sz="900" b="1" kern="1200" dirty="0" err="1">
              <a:solidFill>
                <a:srgbClr val="243A5E"/>
              </a:solidFill>
              <a:latin typeface="Segoe UI"/>
              <a:ea typeface="+mn-ea"/>
              <a:cs typeface="+mn-cs"/>
            </a:rPr>
            <a:t>governança</a:t>
          </a:r>
          <a:r>
            <a:rPr lang="en-US" sz="900" b="1" kern="1200" dirty="0">
              <a:solidFill>
                <a:srgbClr val="243A5E"/>
              </a:solidFill>
              <a:latin typeface="Segoe UI"/>
              <a:ea typeface="+mn-ea"/>
              <a:cs typeface="+mn-cs"/>
            </a:rPr>
            <a:t> de dados e </a:t>
          </a:r>
          <a:r>
            <a:rPr lang="en-US" sz="900" b="1" kern="1200" dirty="0" err="1">
              <a:solidFill>
                <a:srgbClr val="243A5E"/>
              </a:solidFill>
              <a:latin typeface="Segoe UI"/>
              <a:ea typeface="+mn-ea"/>
              <a:cs typeface="+mn-cs"/>
            </a:rPr>
            <a:t>métodos</a:t>
          </a:r>
          <a:r>
            <a:rPr lang="en-US" sz="900" b="1" kern="1200" dirty="0">
              <a:solidFill>
                <a:srgbClr val="243A5E"/>
              </a:solidFill>
              <a:latin typeface="Segoe UI"/>
              <a:ea typeface="+mn-ea"/>
              <a:cs typeface="+mn-cs"/>
            </a:rPr>
            <a:t> </a:t>
          </a:r>
          <a:r>
            <a:rPr lang="en-US" sz="900" b="1" kern="1200" dirty="0" err="1">
              <a:solidFill>
                <a:srgbClr val="243A5E"/>
              </a:solidFill>
              <a:latin typeface="Segoe UI"/>
              <a:ea typeface="+mn-ea"/>
              <a:cs typeface="+mn-cs"/>
            </a:rPr>
            <a:t>analíticos</a:t>
          </a:r>
          <a:r>
            <a:rPr lang="en-US" sz="900" b="1" kern="1200" dirty="0">
              <a:solidFill>
                <a:srgbClr val="243A5E"/>
              </a:solidFill>
              <a:latin typeface="Segoe UI"/>
              <a:ea typeface="+mn-ea"/>
              <a:cs typeface="+mn-cs"/>
            </a:rPr>
            <a:t> para </a:t>
          </a:r>
          <a:r>
            <a:rPr lang="en-US" sz="900" b="1" kern="1200" dirty="0" err="1">
              <a:solidFill>
                <a:srgbClr val="243A5E"/>
              </a:solidFill>
              <a:latin typeface="Segoe UI"/>
              <a:ea typeface="+mn-ea"/>
              <a:cs typeface="+mn-cs"/>
            </a:rPr>
            <a:t>estabelecer</a:t>
          </a:r>
          <a:r>
            <a:rPr lang="en-US" sz="900" b="1" kern="1200" dirty="0">
              <a:solidFill>
                <a:srgbClr val="243A5E"/>
              </a:solidFill>
              <a:latin typeface="Segoe UI"/>
              <a:ea typeface="+mn-ea"/>
              <a:cs typeface="+mn-cs"/>
            </a:rPr>
            <a:t> </a:t>
          </a:r>
          <a:r>
            <a:rPr lang="en-US" sz="900" b="1" kern="1200" dirty="0" err="1">
              <a:solidFill>
                <a:srgbClr val="243A5E"/>
              </a:solidFill>
              <a:latin typeface="Segoe UI"/>
              <a:ea typeface="+mn-ea"/>
              <a:cs typeface="+mn-cs"/>
            </a:rPr>
            <a:t>transparência</a:t>
          </a:r>
          <a:r>
            <a:rPr lang="en-US" sz="900" b="1" kern="1200" dirty="0">
              <a:solidFill>
                <a:srgbClr val="243A5E"/>
              </a:solidFill>
              <a:latin typeface="Segoe UI"/>
              <a:ea typeface="+mn-ea"/>
              <a:cs typeface="+mn-cs"/>
            </a:rPr>
            <a:t> e </a:t>
          </a:r>
          <a:r>
            <a:rPr lang="en-US" sz="900" b="1" kern="1200" dirty="0" err="1">
              <a:solidFill>
                <a:srgbClr val="243A5E"/>
              </a:solidFill>
              <a:latin typeface="Segoe UI"/>
              <a:ea typeface="+mn-ea"/>
              <a:cs typeface="+mn-cs"/>
            </a:rPr>
            <a:t>confiança</a:t>
          </a:r>
          <a:r>
            <a:rPr lang="en-US" sz="900" b="1" kern="1200" dirty="0">
              <a:solidFill>
                <a:srgbClr val="243A5E"/>
              </a:solidFill>
              <a:latin typeface="Segoe UI"/>
              <a:ea typeface="+mn-ea"/>
              <a:cs typeface="+mn-cs"/>
            </a:rPr>
            <a:t>
</a:t>
          </a:r>
        </a:p>
      </dsp:txBody>
      <dsp:txXfrm>
        <a:off x="7164949" y="2547083"/>
        <a:ext cx="1044081" cy="1044441"/>
      </dsp:txXfrm>
    </dsp:sp>
    <dsp:sp modelId="{D7E4B0A6-2691-4B78-B89B-9F814D0F2803}">
      <dsp:nvSpPr>
        <dsp:cNvPr id="0" name=""/>
        <dsp:cNvSpPr/>
      </dsp:nvSpPr>
      <dsp:spPr>
        <a:xfrm rot="2700000">
          <a:off x="5284762" y="2285727"/>
          <a:ext cx="1566877" cy="1566877"/>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E50C455-329A-44B3-815D-AD8006E75832}">
      <dsp:nvSpPr>
        <dsp:cNvPr id="0" name=""/>
        <dsp:cNvSpPr/>
      </dsp:nvSpPr>
      <dsp:spPr>
        <a:xfrm>
          <a:off x="533722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pt-BR" sz="900" b="1" kern="1200" dirty="0">
              <a:solidFill>
                <a:srgbClr val="243A5E"/>
              </a:solidFill>
              <a:latin typeface="Segoe UI"/>
              <a:ea typeface="+mn-ea"/>
              <a:cs typeface="+mn-cs"/>
            </a:rPr>
            <a:t>Desenvolver estrutura de </a:t>
          </a:r>
          <a:r>
            <a:rPr lang="pt-BR" sz="900" b="1" kern="1200" dirty="0" err="1">
              <a:solidFill>
                <a:srgbClr val="243A5E"/>
              </a:solidFill>
              <a:latin typeface="Segoe UI"/>
              <a:ea typeface="+mn-ea"/>
              <a:cs typeface="+mn-cs"/>
            </a:rPr>
            <a:t>Analytics</a:t>
          </a:r>
          <a:r>
            <a:rPr lang="pt-BR" sz="900" b="1" kern="1200" dirty="0">
              <a:solidFill>
                <a:srgbClr val="243A5E"/>
              </a:solidFill>
              <a:latin typeface="Segoe UI"/>
              <a:ea typeface="+mn-ea"/>
              <a:cs typeface="+mn-cs"/>
            </a:rPr>
            <a:t> e Testar modelos de I.A. confiáveis</a:t>
          </a:r>
          <a:endParaRPr lang="en-US" sz="900" b="1" kern="1200" dirty="0">
            <a:solidFill>
              <a:srgbClr val="243A5E"/>
            </a:solidFill>
            <a:latin typeface="Segoe UI"/>
            <a:ea typeface="+mn-ea"/>
            <a:cs typeface="+mn-cs"/>
          </a:endParaRPr>
        </a:p>
      </dsp:txBody>
      <dsp:txXfrm>
        <a:off x="5545581" y="2547083"/>
        <a:ext cx="1044081" cy="1044441"/>
      </dsp:txXfrm>
    </dsp:sp>
    <dsp:sp modelId="{261AAAA4-A09C-4F0B-B069-E56BF5183806}">
      <dsp:nvSpPr>
        <dsp:cNvPr id="0" name=""/>
        <dsp:cNvSpPr/>
      </dsp:nvSpPr>
      <dsp:spPr>
        <a:xfrm rot="2700000">
          <a:off x="3665393" y="2285727"/>
          <a:ext cx="1566877" cy="1566877"/>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E0B0C5B-63DC-4399-8C54-6F10187E9D1A}">
      <dsp:nvSpPr>
        <dsp:cNvPr id="0" name=""/>
        <dsp:cNvSpPr/>
      </dsp:nvSpPr>
      <dsp:spPr>
        <a:xfrm>
          <a:off x="371785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1" kern="1200" dirty="0">
              <a:solidFill>
                <a:srgbClr val="243A5E"/>
              </a:solidFill>
              <a:latin typeface="Segoe UI"/>
              <a:ea typeface="+mn-ea"/>
              <a:cs typeface="+mn-cs"/>
            </a:rPr>
            <a:t>Mover conjunto de dados para </a:t>
          </a:r>
          <a:r>
            <a:rPr lang="es-ES" sz="900" b="1" kern="1200" dirty="0" err="1">
              <a:solidFill>
                <a:srgbClr val="243A5E"/>
              </a:solidFill>
              <a:latin typeface="Segoe UI"/>
              <a:ea typeface="+mn-ea"/>
              <a:cs typeface="+mn-cs"/>
            </a:rPr>
            <a:t>Nuvem</a:t>
          </a:r>
          <a:r>
            <a:rPr lang="es-ES" sz="900" b="1" kern="1200" dirty="0">
              <a:solidFill>
                <a:srgbClr val="243A5E"/>
              </a:solidFill>
              <a:latin typeface="Segoe UI"/>
              <a:ea typeface="+mn-ea"/>
              <a:cs typeface="+mn-cs"/>
            </a:rPr>
            <a:t> </a:t>
          </a:r>
          <a:r>
            <a:rPr lang="es-ES" sz="900" b="1" kern="1200" dirty="0" err="1">
              <a:solidFill>
                <a:srgbClr val="243A5E"/>
              </a:solidFill>
              <a:latin typeface="Segoe UI"/>
              <a:ea typeface="+mn-ea"/>
              <a:cs typeface="+mn-cs"/>
            </a:rPr>
            <a:t>com</a:t>
          </a:r>
          <a:r>
            <a:rPr lang="es-ES" sz="900" b="1" kern="1200" dirty="0">
              <a:solidFill>
                <a:srgbClr val="243A5E"/>
              </a:solidFill>
              <a:latin typeface="Segoe UI"/>
              <a:ea typeface="+mn-ea"/>
              <a:cs typeface="+mn-cs"/>
            </a:rPr>
            <a:t> </a:t>
          </a:r>
          <a:r>
            <a:rPr lang="es-ES" sz="900" b="1" kern="1200" dirty="0" err="1">
              <a:solidFill>
                <a:srgbClr val="243A5E"/>
              </a:solidFill>
              <a:latin typeface="Segoe UI"/>
              <a:ea typeface="+mn-ea"/>
              <a:cs typeface="+mn-cs"/>
            </a:rPr>
            <a:t>segurança</a:t>
          </a:r>
          <a:r>
            <a:rPr lang="es-ES" sz="900" b="1" kern="1200" dirty="0">
              <a:solidFill>
                <a:srgbClr val="243A5E"/>
              </a:solidFill>
              <a:latin typeface="Segoe UI"/>
              <a:ea typeface="+mn-ea"/>
              <a:cs typeface="+mn-cs"/>
            </a:rPr>
            <a:t> e </a:t>
          </a:r>
          <a:r>
            <a:rPr lang="es-ES" sz="900" b="1" kern="1200" dirty="0" err="1">
              <a:solidFill>
                <a:srgbClr val="243A5E"/>
              </a:solidFill>
              <a:latin typeface="Segoe UI"/>
              <a:ea typeface="+mn-ea"/>
              <a:cs typeface="+mn-cs"/>
            </a:rPr>
            <a:t>privacidade</a:t>
          </a:r>
          <a:r>
            <a:rPr lang="es-ES" sz="900" b="1" kern="1200" dirty="0">
              <a:solidFill>
                <a:srgbClr val="243A5E"/>
              </a:solidFill>
              <a:latin typeface="Segoe UI"/>
              <a:ea typeface="+mn-ea"/>
              <a:cs typeface="+mn-cs"/>
            </a:rPr>
            <a:t>
</a:t>
          </a:r>
          <a:endParaRPr lang="en-US" sz="900" b="1" kern="1200" dirty="0">
            <a:solidFill>
              <a:srgbClr val="243A5E"/>
            </a:solidFill>
            <a:latin typeface="Segoe UI"/>
            <a:ea typeface="+mn-ea"/>
            <a:cs typeface="+mn-cs"/>
          </a:endParaRPr>
        </a:p>
      </dsp:txBody>
      <dsp:txXfrm>
        <a:off x="4079114" y="2700038"/>
        <a:ext cx="738277" cy="738531"/>
      </dsp:txXfrm>
    </dsp:sp>
    <dsp:sp modelId="{F3FEA410-5E9E-4C06-A580-3B3F16076803}">
      <dsp:nvSpPr>
        <dsp:cNvPr id="0" name=""/>
        <dsp:cNvSpPr/>
      </dsp:nvSpPr>
      <dsp:spPr>
        <a:xfrm rot="2700000">
          <a:off x="2047182" y="2285727"/>
          <a:ext cx="1566877" cy="1566877"/>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6741F31-54BE-435D-BF91-AFF4711CFD05}">
      <dsp:nvSpPr>
        <dsp:cNvPr id="0" name=""/>
        <dsp:cNvSpPr/>
      </dsp:nvSpPr>
      <dsp:spPr>
        <a:xfrm>
          <a:off x="2098490"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1" kern="1200" dirty="0">
              <a:solidFill>
                <a:srgbClr val="243A5E"/>
              </a:solidFill>
              <a:latin typeface="Segoe UI"/>
              <a:ea typeface="+mn-ea"/>
              <a:cs typeface="+mn-cs"/>
            </a:rPr>
            <a:t>Definir a </a:t>
          </a:r>
          <a:r>
            <a:rPr lang="es-ES" sz="900" b="1" kern="1200" dirty="0" err="1">
              <a:solidFill>
                <a:srgbClr val="243A5E"/>
              </a:solidFill>
              <a:latin typeface="Segoe UI"/>
              <a:ea typeface="+mn-ea"/>
              <a:cs typeface="+mn-cs"/>
            </a:rPr>
            <a:t>governança</a:t>
          </a:r>
          <a:r>
            <a:rPr lang="es-ES" sz="900" b="1" kern="1200" dirty="0">
              <a:solidFill>
                <a:srgbClr val="243A5E"/>
              </a:solidFill>
              <a:latin typeface="Segoe UI"/>
              <a:ea typeface="+mn-ea"/>
              <a:cs typeface="+mn-cs"/>
            </a:rPr>
            <a:t> de dados </a:t>
          </a:r>
          <a:r>
            <a:rPr lang="es-ES" sz="900" b="1" kern="1200" dirty="0" err="1">
              <a:solidFill>
                <a:srgbClr val="243A5E"/>
              </a:solidFill>
              <a:latin typeface="Segoe UI"/>
              <a:ea typeface="+mn-ea"/>
              <a:cs typeface="+mn-cs"/>
            </a:rPr>
            <a:t>adequada</a:t>
          </a:r>
          <a:r>
            <a:rPr lang="es-ES" sz="900" b="1" kern="1200" dirty="0">
              <a:solidFill>
                <a:srgbClr val="243A5E"/>
              </a:solidFill>
              <a:latin typeface="Segoe UI"/>
              <a:ea typeface="+mn-ea"/>
              <a:cs typeface="+mn-cs"/>
            </a:rPr>
            <a:t> 
</a:t>
          </a:r>
          <a:endParaRPr lang="en-US" sz="900" b="1" kern="1200" dirty="0">
            <a:solidFill>
              <a:srgbClr val="243A5E"/>
            </a:solidFill>
            <a:latin typeface="Segoe UI"/>
            <a:ea typeface="+mn-ea"/>
            <a:cs typeface="+mn-cs"/>
          </a:endParaRPr>
        </a:p>
      </dsp:txBody>
      <dsp:txXfrm>
        <a:off x="2460903" y="2700038"/>
        <a:ext cx="738277" cy="738531"/>
      </dsp:txXfrm>
    </dsp:sp>
    <dsp:sp modelId="{3DBB1A72-27BA-406B-BF48-04D7BF138F48}">
      <dsp:nvSpPr>
        <dsp:cNvPr id="0" name=""/>
        <dsp:cNvSpPr/>
      </dsp:nvSpPr>
      <dsp:spPr>
        <a:xfrm rot="2700000">
          <a:off x="427814" y="2285727"/>
          <a:ext cx="1566877" cy="1566877"/>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2B7F48F-FB71-4DEE-919B-64844CBF6917}">
      <dsp:nvSpPr>
        <dsp:cNvPr id="0" name=""/>
        <dsp:cNvSpPr/>
      </dsp:nvSpPr>
      <dsp:spPr>
        <a:xfrm>
          <a:off x="48027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1" kern="1200" dirty="0">
              <a:solidFill>
                <a:srgbClr val="243A5E"/>
              </a:solidFill>
              <a:latin typeface="Segoe UI"/>
              <a:ea typeface="+mn-ea"/>
              <a:cs typeface="+mn-cs"/>
            </a:rPr>
            <a:t>Determinar o problema </a:t>
          </a:r>
          <a:r>
            <a:rPr lang="es-ES" sz="900" b="1" kern="1200" dirty="0" err="1">
              <a:solidFill>
                <a:srgbClr val="243A5E"/>
              </a:solidFill>
              <a:latin typeface="Segoe UI"/>
              <a:ea typeface="+mn-ea"/>
              <a:cs typeface="+mn-cs"/>
            </a:rPr>
            <a:t>com</a:t>
          </a:r>
          <a:r>
            <a:rPr lang="es-ES" sz="900" b="1" kern="1200" dirty="0">
              <a:solidFill>
                <a:srgbClr val="243A5E"/>
              </a:solidFill>
              <a:latin typeface="Segoe UI"/>
              <a:ea typeface="+mn-ea"/>
              <a:cs typeface="+mn-cs"/>
            </a:rPr>
            <a:t> clareza junto as partes </a:t>
          </a:r>
          <a:r>
            <a:rPr lang="es-ES" sz="900" b="1" kern="1200" dirty="0" err="1">
              <a:solidFill>
                <a:srgbClr val="243A5E"/>
              </a:solidFill>
              <a:latin typeface="Segoe UI"/>
              <a:ea typeface="+mn-ea"/>
              <a:cs typeface="+mn-cs"/>
            </a:rPr>
            <a:t>interessadas</a:t>
          </a:r>
          <a:endParaRPr lang="en-US" sz="900" b="1" kern="1200" dirty="0">
            <a:solidFill>
              <a:srgbClr val="243A5E"/>
            </a:solidFill>
            <a:latin typeface="Segoe UI"/>
            <a:ea typeface="+mn-ea"/>
            <a:cs typeface="+mn-cs"/>
          </a:endParaRPr>
        </a:p>
      </dsp:txBody>
      <dsp:txXfrm>
        <a:off x="841535" y="2700038"/>
        <a:ext cx="738277" cy="7385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D27A0-B22F-4B4A-BCF8-A589EB53605C}" type="datetimeFigureOut">
              <a:rPr lang="en-US" smtClean="0"/>
              <a:t>10/4/2021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060F0-7BE1-4973-A7B1-907B481A2F33}" type="slidenum">
              <a:rPr lang="en-US" smtClean="0"/>
              <a:t>‹#›</a:t>
            </a:fld>
            <a:endParaRPr lang="en-US"/>
          </a:p>
        </p:txBody>
      </p:sp>
    </p:spTree>
    <p:extLst>
      <p:ext uri="{BB962C8B-B14F-4D97-AF65-F5344CB8AC3E}">
        <p14:creationId xmlns:p14="http://schemas.microsoft.com/office/powerpoint/2010/main" val="184084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374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09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14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97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dirty="0"/>
              <a:t>The great news for partners is that there are many opportunities to participate in this ecosystem, and </a:t>
            </a:r>
            <a:r>
              <a:rPr lang="en-US" b="1" dirty="0"/>
              <a:t>we are depending upon you to make it scale and grow the assets</a:t>
            </a:r>
            <a:r>
              <a:rPr lang="en-US" dirty="0"/>
              <a:t>. </a:t>
            </a:r>
          </a:p>
          <a:p>
            <a:r>
              <a:rPr lang="en-US" dirty="0"/>
              <a:t>Starting from the thousands of customers adopting SDS and Education Insights, there are many steps in the journey where ISVs, System Integrators, data science and AI companies, and Training providers will be needed to build this Open Education Analytics ecosystem.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10/4/2021 11:36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78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modern data estate enables you to take all this disparate data and give your teams of data engineers, data scientists, and researchers the tools and access they need to do computing and analytics over this data, unlocking many types of education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But there are a million technologies you could use to set up the modern data estate.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Even within Microsoft Azure you have a lot of choices.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Education has developed Open Education Analytics, rooted in Azure Synapse, to provide a solution that simplifies and accelerates the learning analytics and AI journey, pulling together the best tools from across the landscape of modern analytics and AI services, to unlock the potential of key education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225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3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594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36.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4.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6EE3-F262-4C64-987D-FCE2CC6B29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4B60D8-9914-43AB-818F-2998D6F04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E2E23-197D-43C7-BA40-ADA3BB875F0A}"/>
              </a:ext>
            </a:extLst>
          </p:cNvPr>
          <p:cNvSpPr>
            <a:spLocks noGrp="1"/>
          </p:cNvSpPr>
          <p:nvPr>
            <p:ph type="dt" sz="half" idx="10"/>
          </p:nvPr>
        </p:nvSpPr>
        <p:spPr/>
        <p:txBody>
          <a:bodyPr/>
          <a:lstStyle/>
          <a:p>
            <a:fld id="{54F250F3-128B-499B-AAE0-9392E55B6EE5}" type="datetimeFigureOut">
              <a:rPr lang="en-US" smtClean="0"/>
              <a:t>10/4/2021</a:t>
            </a:fld>
            <a:endParaRPr lang="en-US"/>
          </a:p>
        </p:txBody>
      </p:sp>
      <p:sp>
        <p:nvSpPr>
          <p:cNvPr id="5" name="Footer Placeholder 4">
            <a:extLst>
              <a:ext uri="{FF2B5EF4-FFF2-40B4-BE49-F238E27FC236}">
                <a16:creationId xmlns:a16="http://schemas.microsoft.com/office/drawing/2014/main" id="{91C91A67-040A-4902-922E-04681B7B8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32453-35A3-437C-AA9E-BE51F25D2C9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8711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589C-B022-42A3-828D-C32A02C1D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946084-6C36-4CED-BB8D-3AEDC77CF6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2C99D-73D8-4585-ABFD-36E18B0A444C}"/>
              </a:ext>
            </a:extLst>
          </p:cNvPr>
          <p:cNvSpPr>
            <a:spLocks noGrp="1"/>
          </p:cNvSpPr>
          <p:nvPr>
            <p:ph type="dt" sz="half" idx="10"/>
          </p:nvPr>
        </p:nvSpPr>
        <p:spPr/>
        <p:txBody>
          <a:bodyPr/>
          <a:lstStyle/>
          <a:p>
            <a:fld id="{54F250F3-128B-499B-AAE0-9392E55B6EE5}" type="datetimeFigureOut">
              <a:rPr lang="en-US" smtClean="0"/>
              <a:t>10/4/2021</a:t>
            </a:fld>
            <a:endParaRPr lang="en-US"/>
          </a:p>
        </p:txBody>
      </p:sp>
      <p:sp>
        <p:nvSpPr>
          <p:cNvPr id="5" name="Footer Placeholder 4">
            <a:extLst>
              <a:ext uri="{FF2B5EF4-FFF2-40B4-BE49-F238E27FC236}">
                <a16:creationId xmlns:a16="http://schemas.microsoft.com/office/drawing/2014/main" id="{7EA0E04A-BB60-48E1-A50A-B98107148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6EC7-20E0-4B26-BF6A-3F9AD6896088}"/>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7471055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570999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1508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64079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85821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61160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48492355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7668270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7560115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591074585"/>
      </p:ext>
    </p:extLst>
  </p:cSld>
  <p:clrMapOvr>
    <a:masterClrMapping/>
  </p:clrMapOvr>
  <p:transition>
    <p:fade/>
  </p:transition>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787003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93F22-9133-4044-8056-A830186CF6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2F9791-5E00-4539-96F1-CF711FB03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6AABC-8D52-47DA-B8E1-E9D00F8928D7}"/>
              </a:ext>
            </a:extLst>
          </p:cNvPr>
          <p:cNvSpPr>
            <a:spLocks noGrp="1"/>
          </p:cNvSpPr>
          <p:nvPr>
            <p:ph type="dt" sz="half" idx="10"/>
          </p:nvPr>
        </p:nvSpPr>
        <p:spPr/>
        <p:txBody>
          <a:bodyPr/>
          <a:lstStyle/>
          <a:p>
            <a:fld id="{54F250F3-128B-499B-AAE0-9392E55B6EE5}" type="datetimeFigureOut">
              <a:rPr lang="en-US" smtClean="0"/>
              <a:t>10/4/2021</a:t>
            </a:fld>
            <a:endParaRPr lang="en-US"/>
          </a:p>
        </p:txBody>
      </p:sp>
      <p:sp>
        <p:nvSpPr>
          <p:cNvPr id="5" name="Footer Placeholder 4">
            <a:extLst>
              <a:ext uri="{FF2B5EF4-FFF2-40B4-BE49-F238E27FC236}">
                <a16:creationId xmlns:a16="http://schemas.microsoft.com/office/drawing/2014/main" id="{7B885519-AC92-4B92-8608-46ECB0820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4913A-3E00-4553-A650-70804CF64BBE}"/>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4299733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1931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240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680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2645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57406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81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6206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1993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046555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92415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59072171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78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054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502716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25989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107004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597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2793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18353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5907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86530597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3984912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68919229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9469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07367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52853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083356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780950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1574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197841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692265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903858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243203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59011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958108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762698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0413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9639579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521424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9853859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7214519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43266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4737839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432999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5318685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3463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90243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40375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5358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756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52928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583663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0227562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1750640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77258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2957335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1079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0752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994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322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19577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948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91201534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998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02663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75129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263409197"/>
      </p:ext>
    </p:extLst>
  </p:cSld>
  <p:clrMapOvr>
    <a:masterClrMapping/>
  </p:clrMapOvr>
  <p:transition>
    <p:fade/>
  </p:transition>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50641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828727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177130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50712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46435594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039613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6754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405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19117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715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1379737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545343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1347735"/>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84162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2985860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EC786F-C504-DE4A-A96E-5722F83CEE6F}"/>
              </a:ext>
            </a:extLst>
          </p:cNvPr>
          <p:cNvSpPr>
            <a:spLocks noGrp="1"/>
          </p:cNvSpPr>
          <p:nvPr>
            <p:ph type="pic" sz="quarter" idx="10"/>
          </p:nvPr>
        </p:nvSpPr>
        <p:spPr>
          <a:xfrm>
            <a:off x="1713707" y="958850"/>
            <a:ext cx="8764587" cy="4940300"/>
          </a:xfrm>
          <a:effectLst>
            <a:outerShdw blurRad="292100" dist="139700" dir="2700000" algn="ctr" rotWithShape="0">
              <a:srgbClr val="000000">
                <a:alpha val="25000"/>
              </a:srgbClr>
            </a:outerShdw>
          </a:effectLst>
        </p:spPr>
        <p:txBody>
          <a:bodyPr/>
          <a:lstStyle/>
          <a:p>
            <a:endParaRPr lang="en-US"/>
          </a:p>
        </p:txBody>
      </p:sp>
      <p:sp>
        <p:nvSpPr>
          <p:cNvPr id="14" name="Title 13">
            <a:extLst>
              <a:ext uri="{FF2B5EF4-FFF2-40B4-BE49-F238E27FC236}">
                <a16:creationId xmlns:a16="http://schemas.microsoft.com/office/drawing/2014/main" id="{BA6992F7-B366-F94F-BF55-8A80DA41E756}"/>
              </a:ext>
            </a:extLst>
          </p:cNvPr>
          <p:cNvSpPr>
            <a:spLocks noGrp="1"/>
          </p:cNvSpPr>
          <p:nvPr>
            <p:ph type="title"/>
          </p:nvPr>
        </p:nvSpPr>
        <p:spPr>
          <a:xfrm>
            <a:off x="1709854" y="6253144"/>
            <a:ext cx="8772292" cy="276999"/>
          </a:xfrm>
          <a:noFill/>
        </p:spPr>
        <p:txBody>
          <a:bodyPr vert="horz" wrap="square" lIns="91440" tIns="45720" rIns="91440" bIns="45720" rtlCol="0" anchor="ctr">
            <a:spAutoFit/>
          </a:bodyPr>
          <a:lstStyle>
            <a:lvl1pPr algn="ctr">
              <a:defRPr kumimoji="0" lang="en-US" sz="1200" b="0" i="0" u="none" strike="noStrike" cap="none" spc="0" normalizeH="0" baseline="0">
                <a:ln>
                  <a:noFill/>
                </a:ln>
                <a:solidFill>
                  <a:prstClr val="white">
                    <a:lumMod val="50000"/>
                  </a:prstClr>
                </a:solidFill>
                <a:effectLst/>
                <a:uLnTx/>
                <a:uFillTx/>
                <a:latin typeface="Open Sans" charset="0"/>
                <a:ea typeface="Open Sans" charset="0"/>
                <a:cs typeface="Open Sans" charset="0"/>
              </a:defRPr>
            </a:lvl1pPr>
          </a:lstStyle>
          <a:p>
            <a:pPr marL="228600" marR="0" lvl="0" indent="-228600" algn="ctr" fontAlgn="auto">
              <a:lnSpc>
                <a:spcPct val="100000"/>
              </a:lnSpc>
              <a:spcBef>
                <a:spcPts val="0"/>
              </a:spcBef>
              <a:spcAft>
                <a:spcPts val="0"/>
              </a:spcAft>
              <a:buClrTx/>
              <a:buSzTx/>
              <a:buFont typeface="Arial"/>
              <a:tabLst/>
            </a:pPr>
            <a:r>
              <a:rPr lang="en-US"/>
              <a:t>Click to edit Master title style</a:t>
            </a:r>
          </a:p>
        </p:txBody>
      </p:sp>
    </p:spTree>
    <p:extLst>
      <p:ext uri="{BB962C8B-B14F-4D97-AF65-F5344CB8AC3E}">
        <p14:creationId xmlns:p14="http://schemas.microsoft.com/office/powerpoint/2010/main" val="373989991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858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6598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417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13909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79104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018998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83231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876084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430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50817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9879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01886524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2628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6137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95209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B0E2D-90DE-4A77-99FB-C74F30E2A6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28389-9AD7-4051-9E50-A69DB03BD3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4386E-347C-4DD4-9B71-941292414743}"/>
              </a:ext>
            </a:extLst>
          </p:cNvPr>
          <p:cNvSpPr>
            <a:spLocks noGrp="1"/>
          </p:cNvSpPr>
          <p:nvPr>
            <p:ph type="dt" sz="half" idx="10"/>
          </p:nvPr>
        </p:nvSpPr>
        <p:spPr/>
        <p:txBody>
          <a:bodyPr/>
          <a:lstStyle/>
          <a:p>
            <a:fld id="{54F250F3-128B-499B-AAE0-9392E55B6EE5}" type="datetimeFigureOut">
              <a:rPr lang="en-US" smtClean="0"/>
              <a:t>10/4/2021</a:t>
            </a:fld>
            <a:endParaRPr lang="en-US"/>
          </a:p>
        </p:txBody>
      </p:sp>
      <p:sp>
        <p:nvSpPr>
          <p:cNvPr id="5" name="Footer Placeholder 4">
            <a:extLst>
              <a:ext uri="{FF2B5EF4-FFF2-40B4-BE49-F238E27FC236}">
                <a16:creationId xmlns:a16="http://schemas.microsoft.com/office/drawing/2014/main" id="{2EC91AC3-E1F1-43A2-A005-63683D3B7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9E301-EB95-47EB-B9C5-18B0D283FF0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403907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760720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815437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892966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3720934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787557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8762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5205880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254356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756363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090977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65270614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222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637718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173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2166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0177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6302643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5099233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9600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95212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006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26595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357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44843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50070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45503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71418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1339704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3627880"/>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390890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36048322"/>
      </p:ext>
    </p:extLst>
  </p:cSld>
  <p:clrMapOvr>
    <a:masterClrMapping/>
  </p:clrMapOvr>
  <p:transition>
    <p:fade/>
  </p:transition>
  <p:extLst>
    <p:ext uri="{DCECCB84-F9BA-43D5-87BE-67443E8EF086}">
      <p15:sldGuideLst xmlns:p15="http://schemas.microsoft.com/office/powerpoint/2012/main"/>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55723357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976538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26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51524263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3804048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8052626"/>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3513893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29409471"/>
      </p:ext>
    </p:extLst>
  </p:cSld>
  <p:clrMapOvr>
    <a:masterClrMapping/>
  </p:clrMapOvr>
  <p:transition>
    <p:fade/>
  </p:transition>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8938352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5552974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5432997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2415860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3444817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145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8178913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490877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776495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2776667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18182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86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9613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814268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black">
    <p:bg>
      <p:bgRef idx="1001">
        <a:schemeClr val="bg1"/>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ABF6691E-F62E-4072-BD0A-9639B4F2CA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289" y="3204862"/>
            <a:ext cx="2101774" cy="448276"/>
          </a:xfrm>
          <a:prstGeom prst="rect">
            <a:avLst/>
          </a:prstGeom>
        </p:spPr>
      </p:pic>
    </p:spTree>
    <p:extLst>
      <p:ext uri="{BB962C8B-B14F-4D97-AF65-F5344CB8AC3E}">
        <p14:creationId xmlns:p14="http://schemas.microsoft.com/office/powerpoint/2010/main" val="1891282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2365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1159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980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757928556"/>
      </p:ext>
    </p:extLst>
  </p:cSld>
  <p:clrMapOvr>
    <a:masterClrMapping/>
  </p:clrMapOvr>
  <p:transition>
    <p:fade/>
  </p:transition>
  <p:extLst>
    <p:ext uri="{DCECCB84-F9BA-43D5-87BE-67443E8EF086}">
      <p15:sldGuideLst xmlns:p15="http://schemas.microsoft.com/office/powerpoint/2012/main"/>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7900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23281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2839550239"/>
      </p:ext>
    </p:extLst>
  </p:cSld>
  <p:clrMapOvr>
    <a:masterClrMapping/>
  </p:clrMapOvr>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10/4/2021</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327617618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84481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6384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458029"/>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7251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19747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1654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3009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041905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995929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7DE4-4FEC-48D9-8A61-01D16799C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2870C-CECC-4952-9780-9C77445B8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47150-F5FE-4538-9F35-B7506A1ACF1F}"/>
              </a:ext>
            </a:extLst>
          </p:cNvPr>
          <p:cNvSpPr>
            <a:spLocks noGrp="1"/>
          </p:cNvSpPr>
          <p:nvPr>
            <p:ph type="dt" sz="half" idx="10"/>
          </p:nvPr>
        </p:nvSpPr>
        <p:spPr/>
        <p:txBody>
          <a:bodyPr/>
          <a:lstStyle/>
          <a:p>
            <a:fld id="{54F250F3-128B-499B-AAE0-9392E55B6EE5}" type="datetimeFigureOut">
              <a:rPr lang="en-US" smtClean="0"/>
              <a:t>10/4/2021</a:t>
            </a:fld>
            <a:endParaRPr lang="en-US"/>
          </a:p>
        </p:txBody>
      </p:sp>
      <p:sp>
        <p:nvSpPr>
          <p:cNvPr id="5" name="Footer Placeholder 4">
            <a:extLst>
              <a:ext uri="{FF2B5EF4-FFF2-40B4-BE49-F238E27FC236}">
                <a16:creationId xmlns:a16="http://schemas.microsoft.com/office/drawing/2014/main" id="{EFB66916-63EA-4E14-9B56-8E654C974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07905-5C96-4A26-AA7F-FACE4CA1643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683446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42693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734082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09418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99994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9585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45602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307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67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297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87429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1F2-B3C0-4E95-8B41-C5AE847063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2E96C-8D90-47C5-8D31-76BFB07F3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3A668-14DC-4D7A-834B-3813B22AF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C93CC-0CCC-4FDD-B0EB-06B6DD1EC29F}"/>
              </a:ext>
            </a:extLst>
          </p:cNvPr>
          <p:cNvSpPr>
            <a:spLocks noGrp="1"/>
          </p:cNvSpPr>
          <p:nvPr>
            <p:ph type="dt" sz="half" idx="10"/>
          </p:nvPr>
        </p:nvSpPr>
        <p:spPr/>
        <p:txBody>
          <a:bodyPr/>
          <a:lstStyle/>
          <a:p>
            <a:fld id="{54F250F3-128B-499B-AAE0-9392E55B6EE5}" type="datetimeFigureOut">
              <a:rPr lang="en-US" smtClean="0"/>
              <a:t>10/4/2021</a:t>
            </a:fld>
            <a:endParaRPr lang="en-US"/>
          </a:p>
        </p:txBody>
      </p:sp>
      <p:sp>
        <p:nvSpPr>
          <p:cNvPr id="6" name="Footer Placeholder 5">
            <a:extLst>
              <a:ext uri="{FF2B5EF4-FFF2-40B4-BE49-F238E27FC236}">
                <a16:creationId xmlns:a16="http://schemas.microsoft.com/office/drawing/2014/main" id="{2548A670-9C73-4D79-9768-2DE6850FA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1FC96-F76B-4A73-BEFA-3A861D32505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4622911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2128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65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0103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10/4/2021</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0296903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10/4/2021</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14184580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376990179"/>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39611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4759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3130340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43503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B432-2633-491A-8933-FF6DEFB075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38697-F909-49D9-8090-C099769BDA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4F3586-DA10-4C2A-99BF-F8272A5A5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E938D3-D470-42C6-A489-BC682BB2E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42372-11F4-4CF7-88B7-3E8FDE6AB6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99DD6A-94DF-4FA9-A057-5D05E85EE4F5}"/>
              </a:ext>
            </a:extLst>
          </p:cNvPr>
          <p:cNvSpPr>
            <a:spLocks noGrp="1"/>
          </p:cNvSpPr>
          <p:nvPr>
            <p:ph type="dt" sz="half" idx="10"/>
          </p:nvPr>
        </p:nvSpPr>
        <p:spPr/>
        <p:txBody>
          <a:bodyPr/>
          <a:lstStyle/>
          <a:p>
            <a:fld id="{54F250F3-128B-499B-AAE0-9392E55B6EE5}" type="datetimeFigureOut">
              <a:rPr lang="en-US" smtClean="0"/>
              <a:t>10/4/2021</a:t>
            </a:fld>
            <a:endParaRPr lang="en-US"/>
          </a:p>
        </p:txBody>
      </p:sp>
      <p:sp>
        <p:nvSpPr>
          <p:cNvPr id="8" name="Footer Placeholder 7">
            <a:extLst>
              <a:ext uri="{FF2B5EF4-FFF2-40B4-BE49-F238E27FC236}">
                <a16:creationId xmlns:a16="http://schemas.microsoft.com/office/drawing/2014/main" id="{D57DE537-2AD3-44F7-A61B-FD4AD551CA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264BD7-680B-436E-9A96-FFFBA08FF455}"/>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6752879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025369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4449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967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6800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8359817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9157042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0923962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9243178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957070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24776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58B2-F677-4A64-AED9-B03616F3CF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57FB74-A3F6-47C1-BC3A-2AA18FAE58B0}"/>
              </a:ext>
            </a:extLst>
          </p:cNvPr>
          <p:cNvSpPr>
            <a:spLocks noGrp="1"/>
          </p:cNvSpPr>
          <p:nvPr>
            <p:ph type="dt" sz="half" idx="10"/>
          </p:nvPr>
        </p:nvSpPr>
        <p:spPr/>
        <p:txBody>
          <a:bodyPr/>
          <a:lstStyle/>
          <a:p>
            <a:fld id="{54F250F3-128B-499B-AAE0-9392E55B6EE5}" type="datetimeFigureOut">
              <a:rPr lang="en-US" smtClean="0"/>
              <a:t>10/4/2021</a:t>
            </a:fld>
            <a:endParaRPr lang="en-US"/>
          </a:p>
        </p:txBody>
      </p:sp>
      <p:sp>
        <p:nvSpPr>
          <p:cNvPr id="4" name="Footer Placeholder 3">
            <a:extLst>
              <a:ext uri="{FF2B5EF4-FFF2-40B4-BE49-F238E27FC236}">
                <a16:creationId xmlns:a16="http://schemas.microsoft.com/office/drawing/2014/main" id="{97606C42-EECA-4D9D-9119-167CF8D113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8B09E6-89A9-4288-9899-B12CE511EB4D}"/>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323239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808083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4913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074124859"/>
      </p:ext>
    </p:extLst>
  </p:cSld>
  <p:clrMapOvr>
    <a:masterClrMapping/>
  </p:clrMapOvr>
  <p:transition>
    <p:fade/>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01964863"/>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006726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835389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3751319"/>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43036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779950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244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AB20E-76E8-42DD-8FDA-20357381415D}"/>
              </a:ext>
            </a:extLst>
          </p:cNvPr>
          <p:cNvSpPr>
            <a:spLocks noGrp="1"/>
          </p:cNvSpPr>
          <p:nvPr>
            <p:ph type="dt" sz="half" idx="10"/>
          </p:nvPr>
        </p:nvSpPr>
        <p:spPr/>
        <p:txBody>
          <a:bodyPr/>
          <a:lstStyle/>
          <a:p>
            <a:fld id="{54F250F3-128B-499B-AAE0-9392E55B6EE5}" type="datetimeFigureOut">
              <a:rPr lang="en-US" smtClean="0"/>
              <a:t>10/4/2021</a:t>
            </a:fld>
            <a:endParaRPr lang="en-US"/>
          </a:p>
        </p:txBody>
      </p:sp>
      <p:sp>
        <p:nvSpPr>
          <p:cNvPr id="3" name="Footer Placeholder 2">
            <a:extLst>
              <a:ext uri="{FF2B5EF4-FFF2-40B4-BE49-F238E27FC236}">
                <a16:creationId xmlns:a16="http://schemas.microsoft.com/office/drawing/2014/main" id="{251841D6-DD91-49BB-A2C8-23DAB30FA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2A16F-7990-4492-820C-F517CF97DB9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5146090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2926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810472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871501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723670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043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70814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2813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10/4/2021</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9898962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3281806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73283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CB0A-DC40-47F3-8B0B-DBA4DD4F2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2C7928-BEDB-49F9-B86B-EB4ABCA21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B2093-FCE2-4AAB-9818-08C289E5A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3D10A-E45A-4229-8CC0-1D99373582B9}"/>
              </a:ext>
            </a:extLst>
          </p:cNvPr>
          <p:cNvSpPr>
            <a:spLocks noGrp="1"/>
          </p:cNvSpPr>
          <p:nvPr>
            <p:ph type="dt" sz="half" idx="10"/>
          </p:nvPr>
        </p:nvSpPr>
        <p:spPr/>
        <p:txBody>
          <a:bodyPr/>
          <a:lstStyle/>
          <a:p>
            <a:fld id="{54F250F3-128B-499B-AAE0-9392E55B6EE5}" type="datetimeFigureOut">
              <a:rPr lang="en-US" smtClean="0"/>
              <a:t>10/4/2021</a:t>
            </a:fld>
            <a:endParaRPr lang="en-US"/>
          </a:p>
        </p:txBody>
      </p:sp>
      <p:sp>
        <p:nvSpPr>
          <p:cNvPr id="6" name="Footer Placeholder 5">
            <a:extLst>
              <a:ext uri="{FF2B5EF4-FFF2-40B4-BE49-F238E27FC236}">
                <a16:creationId xmlns:a16="http://schemas.microsoft.com/office/drawing/2014/main" id="{72A91AC0-658D-4066-8B59-3CC679521D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E9072-2981-47F4-88AB-665C322EFD4F}"/>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274536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63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044832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40876"/>
      </p:ext>
    </p:extLst>
  </p:cSld>
  <p:clrMapOvr>
    <a:masterClrMapping/>
  </p:clrMapOvr>
  <p:transition>
    <p:fade/>
  </p:transition>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5017866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6304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02376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9026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18581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326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4510018"/>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FFBF-2E1F-4D94-9FB0-92E00CE9A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3BAFBB-3E9A-48FB-BF03-74360BC92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E9E7F3-A36B-4C99-8078-2D3DA3CD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9EF68-FF79-4BFF-A12A-BBF77063D439}"/>
              </a:ext>
            </a:extLst>
          </p:cNvPr>
          <p:cNvSpPr>
            <a:spLocks noGrp="1"/>
          </p:cNvSpPr>
          <p:nvPr>
            <p:ph type="dt" sz="half" idx="10"/>
          </p:nvPr>
        </p:nvSpPr>
        <p:spPr/>
        <p:txBody>
          <a:bodyPr/>
          <a:lstStyle/>
          <a:p>
            <a:fld id="{54F250F3-128B-499B-AAE0-9392E55B6EE5}" type="datetimeFigureOut">
              <a:rPr lang="en-US" smtClean="0"/>
              <a:t>10/4/2021</a:t>
            </a:fld>
            <a:endParaRPr lang="en-US"/>
          </a:p>
        </p:txBody>
      </p:sp>
      <p:sp>
        <p:nvSpPr>
          <p:cNvPr id="6" name="Footer Placeholder 5">
            <a:extLst>
              <a:ext uri="{FF2B5EF4-FFF2-40B4-BE49-F238E27FC236}">
                <a16:creationId xmlns:a16="http://schemas.microsoft.com/office/drawing/2014/main" id="{D9E6B317-9CED-4881-B654-D4E2F3412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04364A-DEDF-4611-9351-B17B0650D5AC}"/>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3959708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6234846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47471761"/>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3012578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64016105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4707926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8179027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1818270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14086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45134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6021524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image" Target="../media/image1.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theme" Target="../theme/theme2.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image" Target="../media/image6.emf"/><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image" Target="../media/image5.png"/><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8" Type="http://schemas.openxmlformats.org/officeDocument/2006/relationships/slideLayout" Target="../slideLayouts/slideLayout55.xml"/><Relationship Id="rId3"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image" Target="../media/image19.png"/><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image" Target="../media/image6.emf"/><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theme" Target="../theme/theme4.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08.xml"/><Relationship Id="rId7"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4" Type="http://schemas.openxmlformats.org/officeDocument/2006/relationships/slideLayout" Target="../slideLayouts/slideLayout109.xml"/><Relationship Id="rId9" Type="http://schemas.openxmlformats.org/officeDocument/2006/relationships/image" Target="../media/image6.emf"/></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37.xml"/><Relationship Id="rId21" Type="http://schemas.openxmlformats.org/officeDocument/2006/relationships/slideLayout" Target="../slideLayouts/slideLayout132.xml"/><Relationship Id="rId42" Type="http://schemas.openxmlformats.org/officeDocument/2006/relationships/slideLayout" Target="../slideLayouts/slideLayout153.xml"/><Relationship Id="rId47" Type="http://schemas.openxmlformats.org/officeDocument/2006/relationships/slideLayout" Target="../slideLayouts/slideLayout158.xml"/><Relationship Id="rId63" Type="http://schemas.openxmlformats.org/officeDocument/2006/relationships/slideLayout" Target="../slideLayouts/slideLayout174.xml"/><Relationship Id="rId68" Type="http://schemas.openxmlformats.org/officeDocument/2006/relationships/slideLayout" Target="../slideLayouts/slideLayout179.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9" Type="http://schemas.openxmlformats.org/officeDocument/2006/relationships/slideLayout" Target="../slideLayouts/slideLayout140.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45" Type="http://schemas.openxmlformats.org/officeDocument/2006/relationships/slideLayout" Target="../slideLayouts/slideLayout156.xml"/><Relationship Id="rId53" Type="http://schemas.openxmlformats.org/officeDocument/2006/relationships/slideLayout" Target="../slideLayouts/slideLayout164.xml"/><Relationship Id="rId58" Type="http://schemas.openxmlformats.org/officeDocument/2006/relationships/slideLayout" Target="../slideLayouts/slideLayout169.xml"/><Relationship Id="rId66" Type="http://schemas.openxmlformats.org/officeDocument/2006/relationships/slideLayout" Target="../slideLayouts/slideLayout177.xml"/><Relationship Id="rId74" Type="http://schemas.openxmlformats.org/officeDocument/2006/relationships/slideLayout" Target="../slideLayouts/slideLayout185.xml"/><Relationship Id="rId5" Type="http://schemas.openxmlformats.org/officeDocument/2006/relationships/slideLayout" Target="../slideLayouts/slideLayout116.xml"/><Relationship Id="rId61" Type="http://schemas.openxmlformats.org/officeDocument/2006/relationships/slideLayout" Target="../slideLayouts/slideLayout172.xml"/><Relationship Id="rId19" Type="http://schemas.openxmlformats.org/officeDocument/2006/relationships/slideLayout" Target="../slideLayouts/slideLayout13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43" Type="http://schemas.openxmlformats.org/officeDocument/2006/relationships/slideLayout" Target="../slideLayouts/slideLayout154.xml"/><Relationship Id="rId48" Type="http://schemas.openxmlformats.org/officeDocument/2006/relationships/slideLayout" Target="../slideLayouts/slideLayout159.xml"/><Relationship Id="rId56" Type="http://schemas.openxmlformats.org/officeDocument/2006/relationships/slideLayout" Target="../slideLayouts/slideLayout167.xml"/><Relationship Id="rId64" Type="http://schemas.openxmlformats.org/officeDocument/2006/relationships/slideLayout" Target="../slideLayouts/slideLayout175.xml"/><Relationship Id="rId69" Type="http://schemas.openxmlformats.org/officeDocument/2006/relationships/slideLayout" Target="../slideLayouts/slideLayout180.xml"/><Relationship Id="rId8" Type="http://schemas.openxmlformats.org/officeDocument/2006/relationships/slideLayout" Target="../slideLayouts/slideLayout119.xml"/><Relationship Id="rId51" Type="http://schemas.openxmlformats.org/officeDocument/2006/relationships/slideLayout" Target="../slideLayouts/slideLayout162.xml"/><Relationship Id="rId72" Type="http://schemas.openxmlformats.org/officeDocument/2006/relationships/slideLayout" Target="../slideLayouts/slideLayout183.xml"/><Relationship Id="rId3" Type="http://schemas.openxmlformats.org/officeDocument/2006/relationships/slideLayout" Target="../slideLayouts/slideLayout114.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46" Type="http://schemas.openxmlformats.org/officeDocument/2006/relationships/slideLayout" Target="../slideLayouts/slideLayout157.xml"/><Relationship Id="rId59" Type="http://schemas.openxmlformats.org/officeDocument/2006/relationships/slideLayout" Target="../slideLayouts/slideLayout170.xml"/><Relationship Id="rId67" Type="http://schemas.openxmlformats.org/officeDocument/2006/relationships/slideLayout" Target="../slideLayouts/slideLayout178.xml"/><Relationship Id="rId20" Type="http://schemas.openxmlformats.org/officeDocument/2006/relationships/slideLayout" Target="../slideLayouts/slideLayout131.xml"/><Relationship Id="rId41" Type="http://schemas.openxmlformats.org/officeDocument/2006/relationships/slideLayout" Target="../slideLayouts/slideLayout152.xml"/><Relationship Id="rId54" Type="http://schemas.openxmlformats.org/officeDocument/2006/relationships/slideLayout" Target="../slideLayouts/slideLayout165.xml"/><Relationship Id="rId62" Type="http://schemas.openxmlformats.org/officeDocument/2006/relationships/slideLayout" Target="../slideLayouts/slideLayout173.xml"/><Relationship Id="rId70" Type="http://schemas.openxmlformats.org/officeDocument/2006/relationships/slideLayout" Target="../slideLayouts/slideLayout181.xml"/><Relationship Id="rId75" Type="http://schemas.openxmlformats.org/officeDocument/2006/relationships/theme" Target="../theme/theme6.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49" Type="http://schemas.openxmlformats.org/officeDocument/2006/relationships/slideLayout" Target="../slideLayouts/slideLayout160.xml"/><Relationship Id="rId57" Type="http://schemas.openxmlformats.org/officeDocument/2006/relationships/slideLayout" Target="../slideLayouts/slideLayout168.xml"/><Relationship Id="rId10" Type="http://schemas.openxmlformats.org/officeDocument/2006/relationships/slideLayout" Target="../slideLayouts/slideLayout121.xml"/><Relationship Id="rId31" Type="http://schemas.openxmlformats.org/officeDocument/2006/relationships/slideLayout" Target="../slideLayouts/slideLayout142.xml"/><Relationship Id="rId44" Type="http://schemas.openxmlformats.org/officeDocument/2006/relationships/slideLayout" Target="../slideLayouts/slideLayout155.xml"/><Relationship Id="rId52" Type="http://schemas.openxmlformats.org/officeDocument/2006/relationships/slideLayout" Target="../slideLayouts/slideLayout163.xml"/><Relationship Id="rId60" Type="http://schemas.openxmlformats.org/officeDocument/2006/relationships/slideLayout" Target="../slideLayouts/slideLayout171.xml"/><Relationship Id="rId65" Type="http://schemas.openxmlformats.org/officeDocument/2006/relationships/slideLayout" Target="../slideLayouts/slideLayout176.xml"/><Relationship Id="rId73" Type="http://schemas.openxmlformats.org/officeDocument/2006/relationships/slideLayout" Target="../slideLayouts/slideLayout18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9" Type="http://schemas.openxmlformats.org/officeDocument/2006/relationships/slideLayout" Target="../slideLayouts/slideLayout150.xml"/><Relationship Id="rId34" Type="http://schemas.openxmlformats.org/officeDocument/2006/relationships/slideLayout" Target="../slideLayouts/slideLayout145.xml"/><Relationship Id="rId50" Type="http://schemas.openxmlformats.org/officeDocument/2006/relationships/slideLayout" Target="../slideLayouts/slideLayout161.xml"/><Relationship Id="rId55" Type="http://schemas.openxmlformats.org/officeDocument/2006/relationships/slideLayout" Target="../slideLayouts/slideLayout166.xml"/><Relationship Id="rId76" Type="http://schemas.openxmlformats.org/officeDocument/2006/relationships/image" Target="../media/image1.emf"/><Relationship Id="rId7" Type="http://schemas.openxmlformats.org/officeDocument/2006/relationships/slideLayout" Target="../slideLayouts/slideLayout118.xml"/><Relationship Id="rId71" Type="http://schemas.openxmlformats.org/officeDocument/2006/relationships/slideLayout" Target="../slideLayouts/slideLayout18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image" Target="../media/image1.emf"/><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theme" Target="../theme/theme7.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 Id="rId3"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34" Type="http://schemas.openxmlformats.org/officeDocument/2006/relationships/image" Target="../media/image19.png"/><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image" Target="../media/image6.emf"/><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8.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8" Type="http://schemas.openxmlformats.org/officeDocument/2006/relationships/slideLayout" Target="../slideLayouts/slideLayout22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10" Type="http://schemas.openxmlformats.org/officeDocument/2006/relationships/theme" Target="../theme/theme9.xml"/><Relationship Id="rId4" Type="http://schemas.openxmlformats.org/officeDocument/2006/relationships/slideLayout" Target="../slideLayouts/slideLayout255.xml"/><Relationship Id="rId9"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6945D8-81ED-4957-AE86-F334BEE78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5A135C-EEB3-4754-848C-E6C8200CF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1D3A4-AD98-46A4-8245-E67F9A7A8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50F3-128B-499B-AAE0-9392E55B6EE5}" type="datetimeFigureOut">
              <a:rPr lang="en-US" smtClean="0"/>
              <a:t>10/4/2021</a:t>
            </a:fld>
            <a:endParaRPr lang="en-US"/>
          </a:p>
        </p:txBody>
      </p:sp>
      <p:sp>
        <p:nvSpPr>
          <p:cNvPr id="5" name="Footer Placeholder 4">
            <a:extLst>
              <a:ext uri="{FF2B5EF4-FFF2-40B4-BE49-F238E27FC236}">
                <a16:creationId xmlns:a16="http://schemas.microsoft.com/office/drawing/2014/main" id="{FD53A88D-109D-44CC-A35B-E71285A53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B506F3-376F-4DDB-A930-A1D8D4F74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30C0-E712-4153-A6B4-2D7AD03C5CB1}" type="slidenum">
              <a:rPr lang="en-US" smtClean="0"/>
              <a:t>‹#›</a:t>
            </a:fld>
            <a:endParaRPr lang="en-US"/>
          </a:p>
        </p:txBody>
      </p:sp>
    </p:spTree>
    <p:extLst>
      <p:ext uri="{BB962C8B-B14F-4D97-AF65-F5344CB8AC3E}">
        <p14:creationId xmlns:p14="http://schemas.microsoft.com/office/powerpoint/2010/main" val="2059265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21" r:id="rId12"/>
    <p:sldLayoutId id="214748382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602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12157384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91" r:id="rId36"/>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3859369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53295720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90" r:id="rId6"/>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8531233"/>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858" r:id="rId34"/>
    <p:sldLayoutId id="2147483859" r:id="rId35"/>
    <p:sldLayoutId id="2147483860" r:id="rId36"/>
    <p:sldLayoutId id="2147483861" r:id="rId37"/>
    <p:sldLayoutId id="2147483862" r:id="rId38"/>
    <p:sldLayoutId id="2147483863" r:id="rId39"/>
    <p:sldLayoutId id="2147483864" r:id="rId40"/>
    <p:sldLayoutId id="2147483865" r:id="rId41"/>
    <p:sldLayoutId id="2147483866" r:id="rId42"/>
    <p:sldLayoutId id="2147483867" r:id="rId43"/>
    <p:sldLayoutId id="2147483868" r:id="rId44"/>
    <p:sldLayoutId id="2147483869" r:id="rId45"/>
    <p:sldLayoutId id="2147483870" r:id="rId46"/>
    <p:sldLayoutId id="2147483871" r:id="rId47"/>
    <p:sldLayoutId id="2147483872" r:id="rId48"/>
    <p:sldLayoutId id="2147483873" r:id="rId49"/>
    <p:sldLayoutId id="2147483874" r:id="rId50"/>
    <p:sldLayoutId id="2147483875" r:id="rId51"/>
    <p:sldLayoutId id="2147483876" r:id="rId52"/>
    <p:sldLayoutId id="2147483877" r:id="rId53"/>
    <p:sldLayoutId id="2147483878" r:id="rId54"/>
    <p:sldLayoutId id="2147483880" r:id="rId55"/>
    <p:sldLayoutId id="2147483881" r:id="rId56"/>
    <p:sldLayoutId id="2147483882" r:id="rId57"/>
    <p:sldLayoutId id="2147483883" r:id="rId58"/>
    <p:sldLayoutId id="2147483884" r:id="rId59"/>
    <p:sldLayoutId id="2147483885" r:id="rId60"/>
    <p:sldLayoutId id="2147483886" r:id="rId61"/>
    <p:sldLayoutId id="2147483887" r:id="rId62"/>
    <p:sldLayoutId id="2147483888" r:id="rId63"/>
    <p:sldLayoutId id="2147483889" r:id="rId64"/>
    <p:sldLayoutId id="2147483890" r:id="rId65"/>
    <p:sldLayoutId id="2147483891" r:id="rId66"/>
    <p:sldLayoutId id="2147483892" r:id="rId67"/>
    <p:sldLayoutId id="2147483893" r:id="rId68"/>
    <p:sldLayoutId id="2147483894" r:id="rId69"/>
    <p:sldLayoutId id="2147483895" r:id="rId70"/>
    <p:sldLayoutId id="2147483896" r:id="rId71"/>
    <p:sldLayoutId id="2147483897" r:id="rId72"/>
    <p:sldLayoutId id="2147483898" r:id="rId73"/>
    <p:sldLayoutId id="2147483899"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336459"/>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5" r:id="rId33"/>
    <p:sldLayoutId id="2147483936" r:id="rId34"/>
    <p:sldLayoutId id="214748393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03628907"/>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05152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jpeg"/></Relationships>
</file>

<file path=ppt/slides/_rels/slide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6.png"/><Relationship Id="rId1" Type="http://schemas.openxmlformats.org/officeDocument/2006/relationships/slideLayout" Target="../slideLayouts/slideLayout17.xml"/><Relationship Id="rId4" Type="http://schemas.openxmlformats.org/officeDocument/2006/relationships/image" Target="../media/image84.svg"/></Relationships>
</file>

<file path=ppt/slides/_rels/slide1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6.png"/><Relationship Id="rId7" Type="http://schemas.openxmlformats.org/officeDocument/2006/relationships/image" Target="../media/image46.png"/><Relationship Id="rId2"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17.xml"/><Relationship Id="rId4" Type="http://schemas.openxmlformats.org/officeDocument/2006/relationships/image" Target="../media/image90.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47.xml"/><Relationship Id="rId5" Type="http://schemas.openxmlformats.org/officeDocument/2006/relationships/image" Target="../media/image51.png"/><Relationship Id="rId4" Type="http://schemas.openxmlformats.org/officeDocument/2006/relationships/image" Target="../media/image50.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5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70.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69.png"/><Relationship Id="rId2" Type="http://schemas.openxmlformats.org/officeDocument/2006/relationships/notesSlide" Target="../notesSlides/notesSlide5.xml"/><Relationship Id="rId16" Type="http://schemas.openxmlformats.org/officeDocument/2006/relationships/image" Target="../media/image68.png"/><Relationship Id="rId20" Type="http://schemas.openxmlformats.org/officeDocument/2006/relationships/image" Target="../media/image46.png"/><Relationship Id="rId1" Type="http://schemas.openxmlformats.org/officeDocument/2006/relationships/slideLayout" Target="../slideLayouts/slideLayout36.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51.png"/><Relationship Id="rId10" Type="http://schemas.openxmlformats.org/officeDocument/2006/relationships/image" Target="../media/image63.png"/><Relationship Id="rId19" Type="http://schemas.openxmlformats.org/officeDocument/2006/relationships/image" Target="../media/image71.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png"/></Relationships>
</file>

<file path=ppt/slides/_rels/slide7.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68.png"/><Relationship Id="rId3" Type="http://schemas.openxmlformats.org/officeDocument/2006/relationships/image" Target="../media/image72.png"/><Relationship Id="rId21" Type="http://schemas.openxmlformats.org/officeDocument/2006/relationships/image" Target="../media/image75.png"/><Relationship Id="rId7" Type="http://schemas.openxmlformats.org/officeDocument/2006/relationships/image" Target="../media/image73.png"/><Relationship Id="rId12" Type="http://schemas.openxmlformats.org/officeDocument/2006/relationships/image" Target="../media/image63.png"/><Relationship Id="rId17" Type="http://schemas.openxmlformats.org/officeDocument/2006/relationships/image" Target="../media/image64.png"/><Relationship Id="rId2" Type="http://schemas.openxmlformats.org/officeDocument/2006/relationships/notesSlide" Target="../notesSlides/notesSlide6.xml"/><Relationship Id="rId16" Type="http://schemas.openxmlformats.org/officeDocument/2006/relationships/image" Target="../media/image71.svg"/><Relationship Id="rId20" Type="http://schemas.openxmlformats.org/officeDocument/2006/relationships/image" Target="../media/image46.png"/><Relationship Id="rId1" Type="http://schemas.openxmlformats.org/officeDocument/2006/relationships/slideLayout" Target="../slideLayouts/slideLayout36.xml"/><Relationship Id="rId6" Type="http://schemas.openxmlformats.org/officeDocument/2006/relationships/image" Target="../media/image59.svg"/><Relationship Id="rId11" Type="http://schemas.openxmlformats.org/officeDocument/2006/relationships/image" Target="../media/image65.png"/><Relationship Id="rId5" Type="http://schemas.openxmlformats.org/officeDocument/2006/relationships/image" Target="../media/image58.png"/><Relationship Id="rId15" Type="http://schemas.openxmlformats.org/officeDocument/2006/relationships/image" Target="../media/image74.png"/><Relationship Id="rId10" Type="http://schemas.openxmlformats.org/officeDocument/2006/relationships/image" Target="../media/image67.png"/><Relationship Id="rId19" Type="http://schemas.openxmlformats.org/officeDocument/2006/relationships/image" Target="../media/image69.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51.png"/><Relationship Id="rId22" Type="http://schemas.openxmlformats.org/officeDocument/2006/relationships/image" Target="../media/image76.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6.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0166" y="0"/>
            <a:ext cx="2131834" cy="955503"/>
          </a:xfrm>
          <a:prstGeom prst="rect">
            <a:avLst/>
          </a:prstGeom>
        </p:spPr>
      </p:pic>
      <p:pic>
        <p:nvPicPr>
          <p:cNvPr id="9" name="Picture 8">
            <a:extLst>
              <a:ext uri="{FF2B5EF4-FFF2-40B4-BE49-F238E27FC236}">
                <a16:creationId xmlns:a16="http://schemas.microsoft.com/office/drawing/2014/main" id="{311818B9-49D7-4C5D-A67C-47BD8E312FB1}"/>
              </a:ext>
            </a:extLst>
          </p:cNvPr>
          <p:cNvPicPr>
            <a:picLocks noChangeAspect="1"/>
          </p:cNvPicPr>
          <p:nvPr/>
        </p:nvPicPr>
        <p:blipFill rotWithShape="1">
          <a:blip r:embed="rId4">
            <a:extLst>
              <a:ext uri="{28A0092B-C50C-407E-A947-70E740481C1C}">
                <a14:useLocalDpi xmlns:a14="http://schemas.microsoft.com/office/drawing/2010/main" val="0"/>
              </a:ext>
            </a:extLst>
          </a:blip>
          <a:srcRect l="7860" r="39168"/>
          <a:stretch/>
        </p:blipFill>
        <p:spPr>
          <a:xfrm>
            <a:off x="-6487" y="-1"/>
            <a:ext cx="5450730" cy="6858001"/>
          </a:xfrm>
          <a:prstGeom prst="rect">
            <a:avLst/>
          </a:prstGeom>
        </p:spPr>
      </p:pic>
      <p:pic>
        <p:nvPicPr>
          <p:cNvPr id="6" name="Picture 5" descr="Logo&#10;&#10;Description automatically generated">
            <a:extLst>
              <a:ext uri="{FF2B5EF4-FFF2-40B4-BE49-F238E27FC236}">
                <a16:creationId xmlns:a16="http://schemas.microsoft.com/office/drawing/2014/main" id="{FD15ADD0-0EF1-1B46-9DD6-B39C369644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791" y="4423535"/>
            <a:ext cx="2999672" cy="1737654"/>
          </a:xfrm>
          <a:prstGeom prst="rect">
            <a:avLst/>
          </a:prstGeom>
        </p:spPr>
      </p:pic>
      <p:sp>
        <p:nvSpPr>
          <p:cNvPr id="8" name="Title 1">
            <a:extLst>
              <a:ext uri="{FF2B5EF4-FFF2-40B4-BE49-F238E27FC236}">
                <a16:creationId xmlns:a16="http://schemas.microsoft.com/office/drawing/2014/main" id="{E1D006E9-07E3-9844-8AD3-4A55123463C6}"/>
              </a:ext>
            </a:extLst>
          </p:cNvPr>
          <p:cNvSpPr txBox="1">
            <a:spLocks/>
          </p:cNvSpPr>
          <p:nvPr/>
        </p:nvSpPr>
        <p:spPr>
          <a:xfrm>
            <a:off x="5799038" y="3014656"/>
            <a:ext cx="6277088" cy="1100146"/>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dirty="0">
                <a:solidFill>
                  <a:srgbClr val="FFB900"/>
                </a:solidFill>
                <a:latin typeface="Segoe UI Semibold" panose="020B0702040204020203" pitchFamily="34" charset="0"/>
                <a:cs typeface="Segoe UI Semibold" panose="020B0702040204020203" pitchFamily="34" charset="0"/>
              </a:rPr>
              <a:t>O </a:t>
            </a:r>
            <a:r>
              <a:rPr lang="en-US" sz="2800" dirty="0" err="1">
                <a:solidFill>
                  <a:srgbClr val="FFB900"/>
                </a:solidFill>
                <a:latin typeface="Segoe UI Semibold" panose="020B0702040204020203" pitchFamily="34" charset="0"/>
                <a:cs typeface="Segoe UI Semibold" panose="020B0702040204020203" pitchFamily="34" charset="0"/>
              </a:rPr>
              <a:t>estado</a:t>
            </a:r>
            <a:r>
              <a:rPr lang="en-US" sz="2800" dirty="0">
                <a:solidFill>
                  <a:srgbClr val="FFB900"/>
                </a:solidFill>
                <a:latin typeface="Segoe UI Semibold" panose="020B0702040204020203" pitchFamily="34" charset="0"/>
                <a:cs typeface="Segoe UI Semibold" panose="020B0702040204020203" pitchFamily="34" charset="0"/>
              </a:rPr>
              <a:t> </a:t>
            </a:r>
            <a:r>
              <a:rPr lang="en-US" sz="2800" dirty="0" err="1">
                <a:solidFill>
                  <a:srgbClr val="FFB900"/>
                </a:solidFill>
                <a:latin typeface="Segoe UI Semibold" panose="020B0702040204020203" pitchFamily="34" charset="0"/>
                <a:cs typeface="Segoe UI Semibold" panose="020B0702040204020203" pitchFamily="34" charset="0"/>
              </a:rPr>
              <a:t>moderno</a:t>
            </a:r>
            <a:r>
              <a:rPr lang="en-US" sz="2800" dirty="0">
                <a:solidFill>
                  <a:srgbClr val="FFB900"/>
                </a:solidFill>
                <a:latin typeface="Segoe UI Semibold" panose="020B0702040204020203" pitchFamily="34" charset="0"/>
                <a:cs typeface="Segoe UI Semibold" panose="020B0702040204020203" pitchFamily="34" charset="0"/>
              </a:rPr>
              <a:t> de dados </a:t>
            </a:r>
            <a:r>
              <a:rPr lang="en-US" sz="2800" dirty="0" err="1">
                <a:solidFill>
                  <a:srgbClr val="FFB900"/>
                </a:solidFill>
                <a:latin typeface="Segoe UI Semibold" panose="020B0702040204020203" pitchFamily="34" charset="0"/>
                <a:cs typeface="Segoe UI Semibold" panose="020B0702040204020203" pitchFamily="34" charset="0"/>
              </a:rPr>
              <a:t>na</a:t>
            </a:r>
            <a:r>
              <a:rPr lang="en-US" sz="2800" dirty="0">
                <a:solidFill>
                  <a:srgbClr val="FFB900"/>
                </a:solidFill>
                <a:latin typeface="Segoe UI Semibold" panose="020B0702040204020203" pitchFamily="34" charset="0"/>
                <a:cs typeface="Segoe UI Semibold" panose="020B0702040204020203" pitchFamily="34" charset="0"/>
              </a:rPr>
              <a:t> </a:t>
            </a:r>
            <a:r>
              <a:rPr lang="en-US" sz="2800" dirty="0" err="1">
                <a:solidFill>
                  <a:srgbClr val="FFB900"/>
                </a:solidFill>
                <a:latin typeface="Segoe UI Semibold" panose="020B0702040204020203" pitchFamily="34" charset="0"/>
                <a:cs typeface="Segoe UI Semibold" panose="020B0702040204020203" pitchFamily="34" charset="0"/>
              </a:rPr>
              <a:t>Educação</a:t>
            </a:r>
            <a:endParaRPr kumimoji="0" lang="en-U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3113240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DEF9D-6E75-3145-9F76-4461D7C69D4C}"/>
              </a:ext>
            </a:extLst>
          </p:cNvPr>
          <p:cNvSpPr>
            <a:spLocks noGrp="1"/>
          </p:cNvSpPr>
          <p:nvPr>
            <p:ph type="title"/>
          </p:nvPr>
        </p:nvSpPr>
        <p:spPr>
          <a:xfrm>
            <a:off x="1154581" y="5085503"/>
            <a:ext cx="4167887" cy="1107996"/>
          </a:xfrm>
        </p:spPr>
        <p:txBody>
          <a:bodyPr/>
          <a:lstStyle/>
          <a:p>
            <a:r>
              <a:rPr lang="pt-BR" dirty="0">
                <a:solidFill>
                  <a:schemeClr val="tx1">
                    <a:lumMod val="95000"/>
                  </a:schemeClr>
                </a:solidFill>
              </a:rPr>
              <a:t>DESENVOLVIMENTO DE PROFISSIONAIS</a:t>
            </a:r>
          </a:p>
        </p:txBody>
      </p:sp>
      <p:pic>
        <p:nvPicPr>
          <p:cNvPr id="4" name="Picture 5" descr="Logo&#10;&#10;Description automatically generated">
            <a:extLst>
              <a:ext uri="{FF2B5EF4-FFF2-40B4-BE49-F238E27FC236}">
                <a16:creationId xmlns:a16="http://schemas.microsoft.com/office/drawing/2014/main" id="{A9F83F23-6986-074B-961E-EFC1FD991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857" y="1388731"/>
            <a:ext cx="3514804" cy="2036060"/>
          </a:xfrm>
          <a:prstGeom prst="rect">
            <a:avLst/>
          </a:prstGeom>
        </p:spPr>
      </p:pic>
      <p:pic>
        <p:nvPicPr>
          <p:cNvPr id="31" name="Graphic 119" descr="Connections with solid fill">
            <a:extLst>
              <a:ext uri="{FF2B5EF4-FFF2-40B4-BE49-F238E27FC236}">
                <a16:creationId xmlns:a16="http://schemas.microsoft.com/office/drawing/2014/main" id="{96537003-02D2-754E-A211-3375E55457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009881"/>
            <a:ext cx="1686772" cy="1686772"/>
          </a:xfrm>
          <a:prstGeom prst="rect">
            <a:avLst/>
          </a:prstGeom>
        </p:spPr>
      </p:pic>
    </p:spTree>
    <p:extLst>
      <p:ext uri="{BB962C8B-B14F-4D97-AF65-F5344CB8AC3E}">
        <p14:creationId xmlns:p14="http://schemas.microsoft.com/office/powerpoint/2010/main" val="134261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44950B-952C-9646-AEE0-0E4FB4CC846D}"/>
              </a:ext>
            </a:extLst>
          </p:cNvPr>
          <p:cNvPicPr>
            <a:picLocks noChangeAspect="1"/>
          </p:cNvPicPr>
          <p:nvPr/>
        </p:nvPicPr>
        <p:blipFill>
          <a:blip r:embed="rId2"/>
          <a:stretch>
            <a:fillRect/>
          </a:stretch>
        </p:blipFill>
        <p:spPr>
          <a:xfrm>
            <a:off x="398986" y="2405239"/>
            <a:ext cx="6178596" cy="2615834"/>
          </a:xfrm>
          <a:prstGeom prst="rect">
            <a:avLst/>
          </a:prstGeom>
        </p:spPr>
      </p:pic>
      <p:pic>
        <p:nvPicPr>
          <p:cNvPr id="5" name="Picture 4">
            <a:extLst>
              <a:ext uri="{FF2B5EF4-FFF2-40B4-BE49-F238E27FC236}">
                <a16:creationId xmlns:a16="http://schemas.microsoft.com/office/drawing/2014/main" id="{F31BA642-BC0F-6E40-B2CE-863CDF5DC91D}"/>
              </a:ext>
            </a:extLst>
          </p:cNvPr>
          <p:cNvPicPr>
            <a:picLocks noChangeAspect="1"/>
          </p:cNvPicPr>
          <p:nvPr/>
        </p:nvPicPr>
        <p:blipFill rotWithShape="1">
          <a:blip r:embed="rId3"/>
          <a:srcRect t="10939"/>
          <a:stretch/>
        </p:blipFill>
        <p:spPr>
          <a:xfrm>
            <a:off x="7240368" y="1482492"/>
            <a:ext cx="4738215" cy="2678248"/>
          </a:xfrm>
          <a:prstGeom prst="rect">
            <a:avLst/>
          </a:prstGeom>
        </p:spPr>
      </p:pic>
      <p:pic>
        <p:nvPicPr>
          <p:cNvPr id="6" name="Picture 6">
            <a:extLst>
              <a:ext uri="{FF2B5EF4-FFF2-40B4-BE49-F238E27FC236}">
                <a16:creationId xmlns:a16="http://schemas.microsoft.com/office/drawing/2014/main" id="{AC93FEB1-01FE-774B-BB00-A7B08EFD876A}"/>
              </a:ext>
            </a:extLst>
          </p:cNvPr>
          <p:cNvPicPr>
            <a:picLocks noChangeAspect="1"/>
          </p:cNvPicPr>
          <p:nvPr/>
        </p:nvPicPr>
        <p:blipFill rotWithShape="1">
          <a:blip r:embed="rId4"/>
          <a:srcRect t="8628" b="9074"/>
          <a:stretch/>
        </p:blipFill>
        <p:spPr>
          <a:xfrm>
            <a:off x="7240368" y="4259035"/>
            <a:ext cx="4738215" cy="2498589"/>
          </a:xfrm>
          <a:prstGeom prst="rect">
            <a:avLst/>
          </a:prstGeom>
        </p:spPr>
      </p:pic>
      <p:cxnSp>
        <p:nvCxnSpPr>
          <p:cNvPr id="7" name="Connector: Elbow 10">
            <a:extLst>
              <a:ext uri="{FF2B5EF4-FFF2-40B4-BE49-F238E27FC236}">
                <a16:creationId xmlns:a16="http://schemas.microsoft.com/office/drawing/2014/main" id="{6A2FCF2D-1BFE-C54D-84D2-1AF0831B0EFA}"/>
              </a:ext>
            </a:extLst>
          </p:cNvPr>
          <p:cNvCxnSpPr>
            <a:stCxn id="4" idx="3"/>
            <a:endCxn id="6" idx="1"/>
          </p:cNvCxnSpPr>
          <p:nvPr/>
        </p:nvCxnSpPr>
        <p:spPr>
          <a:xfrm>
            <a:off x="6577582" y="3713156"/>
            <a:ext cx="662786" cy="1795174"/>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Connector: Elbow 1">
            <a:extLst>
              <a:ext uri="{FF2B5EF4-FFF2-40B4-BE49-F238E27FC236}">
                <a16:creationId xmlns:a16="http://schemas.microsoft.com/office/drawing/2014/main" id="{F582A686-0998-534B-A531-2B27998F2F31}"/>
              </a:ext>
            </a:extLst>
          </p:cNvPr>
          <p:cNvCxnSpPr>
            <a:cxnSpLocks/>
            <a:stCxn id="4" idx="3"/>
            <a:endCxn id="5" idx="1"/>
          </p:cNvCxnSpPr>
          <p:nvPr/>
        </p:nvCxnSpPr>
        <p:spPr>
          <a:xfrm flipV="1">
            <a:off x="6577582" y="2821616"/>
            <a:ext cx="662786" cy="891540"/>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0B7544EA-64F4-1043-A4B9-6993362C2193}"/>
              </a:ext>
            </a:extLst>
          </p:cNvPr>
          <p:cNvSpPr>
            <a:spLocks noGrp="1"/>
          </p:cNvSpPr>
          <p:nvPr>
            <p:ph type="title"/>
          </p:nvPr>
        </p:nvSpPr>
        <p:spPr>
          <a:xfrm>
            <a:off x="1046787" y="1803336"/>
            <a:ext cx="5483724" cy="369332"/>
          </a:xfrm>
        </p:spPr>
        <p:txBody>
          <a:bodyPr/>
          <a:lstStyle/>
          <a:p>
            <a:r>
              <a:rPr lang="pt-BR" sz="2400" dirty="0">
                <a:solidFill>
                  <a:schemeClr val="tx1">
                    <a:lumMod val="95000"/>
                  </a:schemeClr>
                </a:solidFill>
              </a:rPr>
              <a:t>DESENVOLVIMENTO DE PROFISSIONAIS</a:t>
            </a:r>
          </a:p>
        </p:txBody>
      </p:sp>
      <p:pic>
        <p:nvPicPr>
          <p:cNvPr id="17" name="Graphic 119" descr="Connections with solid fill">
            <a:extLst>
              <a:ext uri="{FF2B5EF4-FFF2-40B4-BE49-F238E27FC236}">
                <a16:creationId xmlns:a16="http://schemas.microsoft.com/office/drawing/2014/main" id="{B157C3AA-2DC2-024E-81C5-C33C4C1288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976677"/>
            <a:ext cx="1338409" cy="1338409"/>
          </a:xfrm>
          <a:prstGeom prst="rect">
            <a:avLst/>
          </a:prstGeom>
        </p:spPr>
      </p:pic>
      <p:pic>
        <p:nvPicPr>
          <p:cNvPr id="18" name="Picture 10" descr="Logo&#10;&#10;Description automatically generated">
            <a:extLst>
              <a:ext uri="{FF2B5EF4-FFF2-40B4-BE49-F238E27FC236}">
                <a16:creationId xmlns:a16="http://schemas.microsoft.com/office/drawing/2014/main" id="{1B0756D1-084C-3D4A-95C7-FDD1CB3C34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648" y="207429"/>
            <a:ext cx="1327935" cy="769248"/>
          </a:xfrm>
          <a:prstGeom prst="rect">
            <a:avLst/>
          </a:prstGeom>
        </p:spPr>
      </p:pic>
      <p:pic>
        <p:nvPicPr>
          <p:cNvPr id="19" name="Imagem 18">
            <a:extLst>
              <a:ext uri="{FF2B5EF4-FFF2-40B4-BE49-F238E27FC236}">
                <a16:creationId xmlns:a16="http://schemas.microsoft.com/office/drawing/2014/main" id="{5F167B1B-9291-6A4C-9A8E-2733CAA66A48}"/>
              </a:ext>
            </a:extLst>
          </p:cNvPr>
          <p:cNvPicPr>
            <a:picLocks noChangeAspect="1"/>
          </p:cNvPicPr>
          <p:nvPr/>
        </p:nvPicPr>
        <p:blipFill>
          <a:blip r:embed="rId8"/>
          <a:stretch>
            <a:fillRect/>
          </a:stretch>
        </p:blipFill>
        <p:spPr>
          <a:xfrm>
            <a:off x="1211961" y="5404333"/>
            <a:ext cx="4552647" cy="1353291"/>
          </a:xfrm>
          <a:prstGeom prst="rect">
            <a:avLst/>
          </a:prstGeom>
          <a:ln>
            <a:noFill/>
          </a:ln>
          <a:effectLst>
            <a:softEdge rad="112500"/>
          </a:effectLst>
        </p:spPr>
      </p:pic>
      <p:cxnSp>
        <p:nvCxnSpPr>
          <p:cNvPr id="23" name="Connector: Elbow 10">
            <a:extLst>
              <a:ext uri="{FF2B5EF4-FFF2-40B4-BE49-F238E27FC236}">
                <a16:creationId xmlns:a16="http://schemas.microsoft.com/office/drawing/2014/main" id="{BF2CD02E-3786-224A-B12E-5D18AE096DC8}"/>
              </a:ext>
            </a:extLst>
          </p:cNvPr>
          <p:cNvCxnSpPr>
            <a:cxnSpLocks/>
            <a:stCxn id="4" idx="2"/>
            <a:endCxn id="19" idx="0"/>
          </p:cNvCxnSpPr>
          <p:nvPr/>
        </p:nvCxnSpPr>
        <p:spPr>
          <a:xfrm rot="16200000" flipH="1">
            <a:off x="3296654" y="5212702"/>
            <a:ext cx="383260" cy="1"/>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04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DEF9D-6E75-3145-9F76-4461D7C69D4C}"/>
              </a:ext>
            </a:extLst>
          </p:cNvPr>
          <p:cNvSpPr>
            <a:spLocks noGrp="1"/>
          </p:cNvSpPr>
          <p:nvPr>
            <p:ph type="title"/>
          </p:nvPr>
        </p:nvSpPr>
        <p:spPr>
          <a:xfrm>
            <a:off x="1340318" y="5002191"/>
            <a:ext cx="4167887" cy="984885"/>
          </a:xfrm>
        </p:spPr>
        <p:txBody>
          <a:bodyPr/>
          <a:lstStyle/>
          <a:p>
            <a:r>
              <a:rPr lang="pt-BR" sz="3200" dirty="0">
                <a:solidFill>
                  <a:schemeClr val="tx1">
                    <a:lumMod val="95000"/>
                  </a:schemeClr>
                </a:solidFill>
              </a:rPr>
              <a:t>PRINCÍPIOS E RESPONSABILIDADES</a:t>
            </a:r>
          </a:p>
        </p:txBody>
      </p:sp>
      <p:pic>
        <p:nvPicPr>
          <p:cNvPr id="4" name="Picture 5" descr="Logo&#10;&#10;Description automatically generated">
            <a:extLst>
              <a:ext uri="{FF2B5EF4-FFF2-40B4-BE49-F238E27FC236}">
                <a16:creationId xmlns:a16="http://schemas.microsoft.com/office/drawing/2014/main" id="{A9F83F23-6986-074B-961E-EFC1FD991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857" y="1388731"/>
            <a:ext cx="3514804" cy="2036060"/>
          </a:xfrm>
          <a:prstGeom prst="rect">
            <a:avLst/>
          </a:prstGeom>
        </p:spPr>
      </p:pic>
      <p:grpSp>
        <p:nvGrpSpPr>
          <p:cNvPr id="5" name="Group 113">
            <a:extLst>
              <a:ext uri="{FF2B5EF4-FFF2-40B4-BE49-F238E27FC236}">
                <a16:creationId xmlns:a16="http://schemas.microsoft.com/office/drawing/2014/main" id="{DE953A4F-2A22-B24C-9E43-AC852C3031A9}"/>
              </a:ext>
            </a:extLst>
          </p:cNvPr>
          <p:cNvGrpSpPr/>
          <p:nvPr/>
        </p:nvGrpSpPr>
        <p:grpSpPr>
          <a:xfrm>
            <a:off x="0" y="4095226"/>
            <a:ext cx="1374043" cy="1374043"/>
            <a:chOff x="543957" y="7954849"/>
            <a:chExt cx="381000" cy="381000"/>
          </a:xfrm>
        </p:grpSpPr>
        <p:sp>
          <p:nvSpPr>
            <p:cNvPr id="6" name="Freeform: Shape 114">
              <a:extLst>
                <a:ext uri="{FF2B5EF4-FFF2-40B4-BE49-F238E27FC236}">
                  <a16:creationId xmlns:a16="http://schemas.microsoft.com/office/drawing/2014/main" id="{9B51968A-7FCF-BC4F-8741-79C92842F64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sym typeface="Helvetica Light"/>
              </a:endParaRPr>
            </a:p>
          </p:txBody>
        </p:sp>
        <p:sp>
          <p:nvSpPr>
            <p:cNvPr id="7" name="Freeform: Shape 115">
              <a:extLst>
                <a:ext uri="{FF2B5EF4-FFF2-40B4-BE49-F238E27FC236}">
                  <a16:creationId xmlns:a16="http://schemas.microsoft.com/office/drawing/2014/main" id="{93848A04-6FAD-2B4C-A683-2AFB2404A8E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sym typeface="Helvetica Light"/>
              </a:endParaRPr>
            </a:p>
          </p:txBody>
        </p:sp>
        <p:sp>
          <p:nvSpPr>
            <p:cNvPr id="8" name="Freeform: Shape 116">
              <a:extLst>
                <a:ext uri="{FF2B5EF4-FFF2-40B4-BE49-F238E27FC236}">
                  <a16:creationId xmlns:a16="http://schemas.microsoft.com/office/drawing/2014/main" id="{1B9CC620-3251-E741-8843-62D3B5DD0E3E}"/>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sym typeface="Helvetica Light"/>
              </a:endParaRPr>
            </a:p>
          </p:txBody>
        </p:sp>
        <p:sp>
          <p:nvSpPr>
            <p:cNvPr id="9" name="Freeform: Shape 117">
              <a:extLst>
                <a:ext uri="{FF2B5EF4-FFF2-40B4-BE49-F238E27FC236}">
                  <a16:creationId xmlns:a16="http://schemas.microsoft.com/office/drawing/2014/main" id="{682E9087-2F7E-8143-BB9A-81577FE3C9C6}"/>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sym typeface="Helvetica Light"/>
              </a:endParaRPr>
            </a:p>
          </p:txBody>
        </p:sp>
        <p:sp>
          <p:nvSpPr>
            <p:cNvPr id="10" name="Freeform: Shape 118">
              <a:extLst>
                <a:ext uri="{FF2B5EF4-FFF2-40B4-BE49-F238E27FC236}">
                  <a16:creationId xmlns:a16="http://schemas.microsoft.com/office/drawing/2014/main" id="{3785AA5C-DEF9-0E4F-AD5D-6BA38525DF24}"/>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sym typeface="Helvetica Light"/>
              </a:endParaRPr>
            </a:p>
          </p:txBody>
        </p:sp>
      </p:grpSp>
    </p:spTree>
    <p:extLst>
      <p:ext uri="{BB962C8B-B14F-4D97-AF65-F5344CB8AC3E}">
        <p14:creationId xmlns:p14="http://schemas.microsoft.com/office/powerpoint/2010/main" val="147616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85DC8D3A-9AF9-4C18-8D42-59949F3A45E4}"/>
              </a:ext>
            </a:extLst>
          </p:cNvPr>
          <p:cNvGraphicFramePr/>
          <p:nvPr>
            <p:extLst>
              <p:ext uri="{D42A27DB-BD31-4B8C-83A1-F6EECF244321}">
                <p14:modId xmlns:p14="http://schemas.microsoft.com/office/powerpoint/2010/main" val="1305836407"/>
              </p:ext>
            </p:extLst>
          </p:nvPr>
        </p:nvGraphicFramePr>
        <p:xfrm>
          <a:off x="0" y="2130600"/>
          <a:ext cx="11811139"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8" name="Straight Connector 27">
            <a:extLst>
              <a:ext uri="{FF2B5EF4-FFF2-40B4-BE49-F238E27FC236}">
                <a16:creationId xmlns:a16="http://schemas.microsoft.com/office/drawing/2014/main" id="{B7E8EC44-F9E9-4ED7-886A-F020478C8300}"/>
              </a:ext>
            </a:extLst>
          </p:cNvPr>
          <p:cNvCxnSpPr>
            <a:cxnSpLocks/>
          </p:cNvCxnSpPr>
          <p:nvPr/>
        </p:nvCxnSpPr>
        <p:spPr>
          <a:xfrm flipH="1">
            <a:off x="1960880" y="2733482"/>
            <a:ext cx="3563584" cy="1797878"/>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488266-EAC1-4B88-9C87-AE160626EEBF}"/>
              </a:ext>
            </a:extLst>
          </p:cNvPr>
          <p:cNvCxnSpPr>
            <a:cxnSpLocks/>
          </p:cNvCxnSpPr>
          <p:nvPr/>
        </p:nvCxnSpPr>
        <p:spPr>
          <a:xfrm flipH="1">
            <a:off x="3464561" y="3168921"/>
            <a:ext cx="2435724" cy="1406314"/>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4E678E-7851-4877-964A-154125018D3B}"/>
              </a:ext>
            </a:extLst>
          </p:cNvPr>
          <p:cNvCxnSpPr>
            <a:cxnSpLocks/>
          </p:cNvCxnSpPr>
          <p:nvPr/>
        </p:nvCxnSpPr>
        <p:spPr>
          <a:xfrm flipH="1">
            <a:off x="5069840" y="3445029"/>
            <a:ext cx="1221877" cy="1130206"/>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7DEDE9-322F-4156-BBD8-25EE365844A9}"/>
              </a:ext>
            </a:extLst>
          </p:cNvPr>
          <p:cNvCxnSpPr>
            <a:cxnSpLocks/>
          </p:cNvCxnSpPr>
          <p:nvPr/>
        </p:nvCxnSpPr>
        <p:spPr>
          <a:xfrm flipH="1">
            <a:off x="6441442" y="3403447"/>
            <a:ext cx="224558" cy="1036473"/>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F0B5E3-B343-4CB1-A5AB-DDC9B5ADD537}"/>
              </a:ext>
            </a:extLst>
          </p:cNvPr>
          <p:cNvCxnSpPr>
            <a:cxnSpLocks/>
          </p:cNvCxnSpPr>
          <p:nvPr/>
        </p:nvCxnSpPr>
        <p:spPr>
          <a:xfrm>
            <a:off x="7057432" y="3242907"/>
            <a:ext cx="657825" cy="1064933"/>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AA97C0-CC0D-4EE4-8C5C-DBF62FA5B8F3}"/>
              </a:ext>
            </a:extLst>
          </p:cNvPr>
          <p:cNvCxnSpPr>
            <a:cxnSpLocks/>
          </p:cNvCxnSpPr>
          <p:nvPr/>
        </p:nvCxnSpPr>
        <p:spPr>
          <a:xfrm>
            <a:off x="7403966" y="2847884"/>
            <a:ext cx="1648594" cy="1459956"/>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05BD45-489A-415D-A724-86D517A703A6}"/>
              </a:ext>
            </a:extLst>
          </p:cNvPr>
          <p:cNvCxnSpPr>
            <a:cxnSpLocks/>
          </p:cNvCxnSpPr>
          <p:nvPr/>
        </p:nvCxnSpPr>
        <p:spPr>
          <a:xfrm>
            <a:off x="7485344" y="2472614"/>
            <a:ext cx="3040416" cy="1967306"/>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 name="Group 113">
            <a:extLst>
              <a:ext uri="{FF2B5EF4-FFF2-40B4-BE49-F238E27FC236}">
                <a16:creationId xmlns:a16="http://schemas.microsoft.com/office/drawing/2014/main" id="{7F1D7825-1FC9-FF41-B989-D26E80324B18}"/>
              </a:ext>
            </a:extLst>
          </p:cNvPr>
          <p:cNvGrpSpPr/>
          <p:nvPr/>
        </p:nvGrpSpPr>
        <p:grpSpPr>
          <a:xfrm>
            <a:off x="5494117" y="1434293"/>
            <a:ext cx="1950720" cy="1950720"/>
            <a:chOff x="543957" y="7954849"/>
            <a:chExt cx="381000" cy="381000"/>
          </a:xfrm>
        </p:grpSpPr>
        <p:sp>
          <p:nvSpPr>
            <p:cNvPr id="29" name="Freeform: Shape 114">
              <a:extLst>
                <a:ext uri="{FF2B5EF4-FFF2-40B4-BE49-F238E27FC236}">
                  <a16:creationId xmlns:a16="http://schemas.microsoft.com/office/drawing/2014/main" id="{10FE1549-9DF9-8C45-A544-1B25A951861A}"/>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sym typeface="Helvetica Light"/>
              </a:endParaRPr>
            </a:p>
          </p:txBody>
        </p:sp>
        <p:sp>
          <p:nvSpPr>
            <p:cNvPr id="31" name="Freeform: Shape 115">
              <a:extLst>
                <a:ext uri="{FF2B5EF4-FFF2-40B4-BE49-F238E27FC236}">
                  <a16:creationId xmlns:a16="http://schemas.microsoft.com/office/drawing/2014/main" id="{DABFBE43-BD32-D040-99F4-6E38FC7E60FC}"/>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sym typeface="Helvetica Light"/>
              </a:endParaRPr>
            </a:p>
          </p:txBody>
        </p:sp>
        <p:sp>
          <p:nvSpPr>
            <p:cNvPr id="32" name="Freeform: Shape 116">
              <a:extLst>
                <a:ext uri="{FF2B5EF4-FFF2-40B4-BE49-F238E27FC236}">
                  <a16:creationId xmlns:a16="http://schemas.microsoft.com/office/drawing/2014/main" id="{8BBD3444-17EC-CD4B-BC8E-BB024BFAEAFA}"/>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sym typeface="Helvetica Light"/>
              </a:endParaRPr>
            </a:p>
          </p:txBody>
        </p:sp>
        <p:sp>
          <p:nvSpPr>
            <p:cNvPr id="34" name="Freeform: Shape 117">
              <a:extLst>
                <a:ext uri="{FF2B5EF4-FFF2-40B4-BE49-F238E27FC236}">
                  <a16:creationId xmlns:a16="http://schemas.microsoft.com/office/drawing/2014/main" id="{DAA3BC03-1207-BD4E-9230-A420E241CE72}"/>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sym typeface="Helvetica Light"/>
              </a:endParaRPr>
            </a:p>
          </p:txBody>
        </p:sp>
        <p:sp>
          <p:nvSpPr>
            <p:cNvPr id="35" name="Freeform: Shape 118">
              <a:extLst>
                <a:ext uri="{FF2B5EF4-FFF2-40B4-BE49-F238E27FC236}">
                  <a16:creationId xmlns:a16="http://schemas.microsoft.com/office/drawing/2014/main" id="{FCD0B938-675F-BE42-988B-F3D11F0CCC19}"/>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sym typeface="Helvetica Light"/>
              </a:endParaRPr>
            </a:p>
          </p:txBody>
        </p:sp>
      </p:grpSp>
      <p:sp>
        <p:nvSpPr>
          <p:cNvPr id="36" name="Título 1">
            <a:extLst>
              <a:ext uri="{FF2B5EF4-FFF2-40B4-BE49-F238E27FC236}">
                <a16:creationId xmlns:a16="http://schemas.microsoft.com/office/drawing/2014/main" id="{558FA027-2CC2-0849-BAB6-528FEB3E504D}"/>
              </a:ext>
            </a:extLst>
          </p:cNvPr>
          <p:cNvSpPr txBox="1">
            <a:spLocks/>
          </p:cNvSpPr>
          <p:nvPr/>
        </p:nvSpPr>
        <p:spPr>
          <a:xfrm>
            <a:off x="861265" y="343166"/>
            <a:ext cx="7901799"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dirty="0">
                <a:solidFill>
                  <a:schemeClr val="bg1"/>
                </a:solidFill>
              </a:rPr>
              <a:t>PRINCÍPIOS E RESPONSABILIDADES</a:t>
            </a:r>
          </a:p>
        </p:txBody>
      </p:sp>
      <p:pic>
        <p:nvPicPr>
          <p:cNvPr id="37" name="Picture 5" descr="Logo&#10;&#10;Description automatically generated">
            <a:extLst>
              <a:ext uri="{FF2B5EF4-FFF2-40B4-BE49-F238E27FC236}">
                <a16:creationId xmlns:a16="http://schemas.microsoft.com/office/drawing/2014/main" id="{2F869CE5-B7DA-764B-A9A4-9102DF8BB9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89210" y="135362"/>
            <a:ext cx="1571837" cy="910536"/>
          </a:xfrm>
          <a:prstGeom prst="rect">
            <a:avLst/>
          </a:prstGeom>
        </p:spPr>
      </p:pic>
    </p:spTree>
    <p:extLst>
      <p:ext uri="{BB962C8B-B14F-4D97-AF65-F5344CB8AC3E}">
        <p14:creationId xmlns:p14="http://schemas.microsoft.com/office/powerpoint/2010/main" val="2613449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DEF9D-6E75-3145-9F76-4461D7C69D4C}"/>
              </a:ext>
            </a:extLst>
          </p:cNvPr>
          <p:cNvSpPr>
            <a:spLocks noGrp="1"/>
          </p:cNvSpPr>
          <p:nvPr>
            <p:ph type="title"/>
          </p:nvPr>
        </p:nvSpPr>
        <p:spPr>
          <a:xfrm>
            <a:off x="1211730" y="5086624"/>
            <a:ext cx="4167887" cy="984885"/>
          </a:xfrm>
        </p:spPr>
        <p:txBody>
          <a:bodyPr/>
          <a:lstStyle/>
          <a:p>
            <a:r>
              <a:rPr lang="pt-BR" sz="3200" dirty="0">
                <a:solidFill>
                  <a:schemeClr val="tx1">
                    <a:lumMod val="95000"/>
                  </a:schemeClr>
                </a:solidFill>
              </a:rPr>
              <a:t>COMPARTILHAMENTO</a:t>
            </a:r>
            <a:br>
              <a:rPr lang="pt-BR" sz="3200" dirty="0">
                <a:solidFill>
                  <a:schemeClr val="tx1">
                    <a:lumMod val="95000"/>
                  </a:schemeClr>
                </a:solidFill>
              </a:rPr>
            </a:br>
            <a:r>
              <a:rPr lang="pt-BR" sz="3200" dirty="0">
                <a:solidFill>
                  <a:schemeClr val="tx1">
                    <a:lumMod val="95000"/>
                  </a:schemeClr>
                </a:solidFill>
              </a:rPr>
              <a:t>DE CASES</a:t>
            </a:r>
          </a:p>
        </p:txBody>
      </p:sp>
      <p:pic>
        <p:nvPicPr>
          <p:cNvPr id="4" name="Picture 5" descr="Logo&#10;&#10;Description automatically generated">
            <a:extLst>
              <a:ext uri="{FF2B5EF4-FFF2-40B4-BE49-F238E27FC236}">
                <a16:creationId xmlns:a16="http://schemas.microsoft.com/office/drawing/2014/main" id="{A9F83F23-6986-074B-961E-EFC1FD991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857" y="1388731"/>
            <a:ext cx="3514804" cy="2036060"/>
          </a:xfrm>
          <a:prstGeom prst="rect">
            <a:avLst/>
          </a:prstGeom>
        </p:spPr>
      </p:pic>
      <p:pic>
        <p:nvPicPr>
          <p:cNvPr id="11" name="Graphic 120" descr="Arrow circle outline">
            <a:extLst>
              <a:ext uri="{FF2B5EF4-FFF2-40B4-BE49-F238E27FC236}">
                <a16:creationId xmlns:a16="http://schemas.microsoft.com/office/drawing/2014/main" id="{8D56FEE9-6255-E84F-87FE-71DCB00F13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875" y="4056137"/>
            <a:ext cx="1712978" cy="1712978"/>
          </a:xfrm>
          <a:prstGeom prst="rect">
            <a:avLst/>
          </a:prstGeom>
        </p:spPr>
      </p:pic>
    </p:spTree>
    <p:extLst>
      <p:ext uri="{BB962C8B-B14F-4D97-AF65-F5344CB8AC3E}">
        <p14:creationId xmlns:p14="http://schemas.microsoft.com/office/powerpoint/2010/main" val="428597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3D07-AF5E-487D-BAA9-A8EC050D6440}"/>
              </a:ext>
            </a:extLst>
          </p:cNvPr>
          <p:cNvSpPr txBox="1">
            <a:spLocks/>
          </p:cNvSpPr>
          <p:nvPr/>
        </p:nvSpPr>
        <p:spPr>
          <a:xfrm>
            <a:off x="5569090" y="4381048"/>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0166" y="0"/>
            <a:ext cx="2131834" cy="955503"/>
          </a:xfrm>
          <a:prstGeom prst="rect">
            <a:avLst/>
          </a:prstGeom>
        </p:spPr>
      </p:pic>
      <p:pic>
        <p:nvPicPr>
          <p:cNvPr id="9" name="Picture 8">
            <a:extLst>
              <a:ext uri="{FF2B5EF4-FFF2-40B4-BE49-F238E27FC236}">
                <a16:creationId xmlns:a16="http://schemas.microsoft.com/office/drawing/2014/main" id="{311818B9-49D7-4C5D-A67C-47BD8E312FB1}"/>
              </a:ext>
            </a:extLst>
          </p:cNvPr>
          <p:cNvPicPr>
            <a:picLocks noChangeAspect="1"/>
          </p:cNvPicPr>
          <p:nvPr/>
        </p:nvPicPr>
        <p:blipFill rotWithShape="1">
          <a:blip r:embed="rId4">
            <a:extLst>
              <a:ext uri="{28A0092B-C50C-407E-A947-70E740481C1C}">
                <a14:useLocalDpi xmlns:a14="http://schemas.microsoft.com/office/drawing/2010/main" val="0"/>
              </a:ext>
            </a:extLst>
          </a:blip>
          <a:srcRect l="7860" r="39168"/>
          <a:stretch/>
        </p:blipFill>
        <p:spPr>
          <a:xfrm>
            <a:off x="-6487" y="-1"/>
            <a:ext cx="5450730" cy="6858001"/>
          </a:xfrm>
          <a:prstGeom prst="rect">
            <a:avLst/>
          </a:prstGeom>
        </p:spPr>
      </p:pic>
      <p:pic>
        <p:nvPicPr>
          <p:cNvPr id="6" name="Picture 5" descr="Logo&#10;&#10;Description automatically generated">
            <a:extLst>
              <a:ext uri="{FF2B5EF4-FFF2-40B4-BE49-F238E27FC236}">
                <a16:creationId xmlns:a16="http://schemas.microsoft.com/office/drawing/2014/main" id="{FD15ADD0-0EF1-1B46-9DD6-B39C369644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4277" y="3128985"/>
            <a:ext cx="2481092" cy="1437250"/>
          </a:xfrm>
          <a:prstGeom prst="rect">
            <a:avLst/>
          </a:prstGeom>
        </p:spPr>
      </p:pic>
      <p:sp>
        <p:nvSpPr>
          <p:cNvPr id="8" name="Title 1">
            <a:extLst>
              <a:ext uri="{FF2B5EF4-FFF2-40B4-BE49-F238E27FC236}">
                <a16:creationId xmlns:a16="http://schemas.microsoft.com/office/drawing/2014/main" id="{E1D006E9-07E3-9844-8AD3-4A55123463C6}"/>
              </a:ext>
            </a:extLst>
          </p:cNvPr>
          <p:cNvSpPr txBox="1">
            <a:spLocks/>
          </p:cNvSpPr>
          <p:nvPr/>
        </p:nvSpPr>
        <p:spPr>
          <a:xfrm>
            <a:off x="5655265" y="1682898"/>
            <a:ext cx="6277088" cy="1100146"/>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5400" dirty="0">
                <a:solidFill>
                  <a:srgbClr val="FFFFFF"/>
                </a:solidFill>
                <a:latin typeface="Segoe UI Semibold" panose="020B0702040204020203" pitchFamily="34" charset="0"/>
                <a:cs typeface="Segoe UI Semibold" panose="020B0702040204020203" pitchFamily="34" charset="0"/>
              </a:rPr>
              <a:t>SEJA PARTE DESTA COMUNIDADE!</a:t>
            </a:r>
            <a:endParaRPr kumimoji="0" lang="en-US" sz="5400" b="1" i="0" u="none" strike="noStrike" kern="1200" cap="none" spc="0" normalizeH="0" baseline="0" noProof="0" dirty="0">
              <a:ln>
                <a:noFill/>
              </a:ln>
              <a:solidFill>
                <a:srgbClr val="FFFFFF"/>
              </a:solidFill>
              <a:effectLst/>
              <a:uLnTx/>
              <a:uFillTx/>
              <a:latin typeface="Segoe UI Semibold" panose="020B0702040204020203" pitchFamily="34" charset="0"/>
              <a:ea typeface="+mj-ea"/>
              <a:cs typeface="Segoe UI Semibold" panose="020B0702040204020203" pitchFamily="34" charset="0"/>
            </a:endParaRPr>
          </a:p>
        </p:txBody>
      </p:sp>
      <p:sp>
        <p:nvSpPr>
          <p:cNvPr id="3" name="Retângulo 2">
            <a:extLst>
              <a:ext uri="{FF2B5EF4-FFF2-40B4-BE49-F238E27FC236}">
                <a16:creationId xmlns:a16="http://schemas.microsoft.com/office/drawing/2014/main" id="{0711D795-2F37-BA4D-B3A3-732D3C658A39}"/>
              </a:ext>
            </a:extLst>
          </p:cNvPr>
          <p:cNvSpPr/>
          <p:nvPr/>
        </p:nvSpPr>
        <p:spPr>
          <a:xfrm>
            <a:off x="5444243" y="5633632"/>
            <a:ext cx="6743316" cy="461665"/>
          </a:xfrm>
          <a:prstGeom prst="rect">
            <a:avLst/>
          </a:prstGeom>
        </p:spPr>
        <p:txBody>
          <a:bodyPr wrap="square">
            <a:spAutoFit/>
          </a:bodyPr>
          <a:lstStyle/>
          <a:p>
            <a:pPr lvl="0" algn="ctr">
              <a:defRPr/>
            </a:pPr>
            <a:r>
              <a:rPr lang="en-US" sz="2400" dirty="0">
                <a:solidFill>
                  <a:srgbClr val="FFFFFF"/>
                </a:solidFill>
                <a:latin typeface="Segoe UI"/>
              </a:rPr>
              <a:t>https://</a:t>
            </a:r>
            <a:r>
              <a:rPr lang="en-US" sz="2400" dirty="0" err="1">
                <a:solidFill>
                  <a:srgbClr val="FFFFFF"/>
                </a:solidFill>
                <a:latin typeface="Segoe UI"/>
              </a:rPr>
              <a:t>github.com</a:t>
            </a:r>
            <a:r>
              <a:rPr lang="en-US" sz="2400" dirty="0">
                <a:solidFill>
                  <a:srgbClr val="FFFFFF"/>
                </a:solidFill>
                <a:latin typeface="Segoe UI"/>
              </a:rPr>
              <a:t>/</a:t>
            </a:r>
            <a:r>
              <a:rPr lang="en-US" sz="2400" dirty="0" err="1">
                <a:solidFill>
                  <a:srgbClr val="FFFFFF"/>
                </a:solidFill>
                <a:latin typeface="Segoe UI"/>
              </a:rPr>
              <a:t>microsoft</a:t>
            </a:r>
            <a:r>
              <a:rPr lang="en-US" sz="2400" dirty="0">
                <a:solidFill>
                  <a:srgbClr val="FFFFFF"/>
                </a:solidFill>
                <a:latin typeface="Segoe UI"/>
              </a:rPr>
              <a:t>/</a:t>
            </a:r>
            <a:r>
              <a:rPr lang="en-US" sz="2400" dirty="0" err="1">
                <a:solidFill>
                  <a:srgbClr val="FFFFFF"/>
                </a:solidFill>
                <a:latin typeface="Segoe UI"/>
              </a:rPr>
              <a:t>OpenEduAnalytics</a:t>
            </a:r>
            <a:endParaRPr lang="en-US" sz="2400" dirty="0">
              <a:solidFill>
                <a:srgbClr val="FFFFFF"/>
              </a:solidFill>
              <a:latin typeface="Segoe UI"/>
            </a:endParaRPr>
          </a:p>
        </p:txBody>
      </p:sp>
    </p:spTree>
    <p:extLst>
      <p:ext uri="{BB962C8B-B14F-4D97-AF65-F5344CB8AC3E}">
        <p14:creationId xmlns:p14="http://schemas.microsoft.com/office/powerpoint/2010/main" val="277556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22812" y="1245148"/>
            <a:ext cx="2979855"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 que </a:t>
            </a: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você</a:t>
            </a: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precisa</a:t>
            </a: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para um </a:t>
            </a:r>
            <a:b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Caso de </a:t>
            </a: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Sucesso</a:t>
            </a: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340802"/>
            <a:ext cx="2690746"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Relatórios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Públicos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Geográficos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e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Sócioeconomicos</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2933987"/>
            <a:ext cx="2574901"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Dashboards com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Informações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em</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tempo Real</a:t>
            </a: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2106043"/>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Trilhas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de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aprendizagem</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personalizadas</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756769"/>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Dados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abertos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para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pesquisa</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e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avaliação</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523640"/>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Identificar</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e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apoiar</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os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riscos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dos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estudantes</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771760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Dados </a:t>
            </a:r>
            <a:r>
              <a:rPr kumimoji="0" lang="en-US" sz="20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isolados</a:t>
            </a: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en-US" sz="20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não</a:t>
            </a: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en-US" sz="20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contribuem</a:t>
            </a: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para o </a:t>
            </a:r>
            <a:r>
              <a:rPr kumimoji="0" lang="en-US" sz="20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uso</a:t>
            </a: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en-US" sz="20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estratégico</a:t>
            </a: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de Analytics e </a:t>
            </a:r>
            <a:r>
              <a:rPr kumimoji="0" lang="en-US" sz="20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Inteligência</a:t>
            </a: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Artificial</a:t>
            </a:r>
          </a:p>
        </p:txBody>
      </p:sp>
    </p:spTree>
    <p:extLst>
      <p:ext uri="{BB962C8B-B14F-4D97-AF65-F5344CB8AC3E}">
        <p14:creationId xmlns:p14="http://schemas.microsoft.com/office/powerpoint/2010/main" val="2811844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BE199F-3118-41E4-A1AA-EAB60B2326DA}"/>
              </a:ext>
            </a:extLst>
          </p:cNvPr>
          <p:cNvSpPr txBox="1">
            <a:spLocks/>
          </p:cNvSpPr>
          <p:nvPr/>
        </p:nvSpPr>
        <p:spPr>
          <a:xfrm>
            <a:off x="662654" y="2342839"/>
            <a:ext cx="3618890" cy="2272855"/>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DESAFIOS DA EDUCAÇÃO COM APLICAÇÃO DE ANALYTICS E INTELIGÊNCIA ARTIFICIAL</a:t>
            </a:r>
            <a:endPar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endParaRPr>
          </a:p>
        </p:txBody>
      </p:sp>
      <p:grpSp>
        <p:nvGrpSpPr>
          <p:cNvPr id="55" name="integrate" descr="integrate">
            <a:extLst>
              <a:ext uri="{FF2B5EF4-FFF2-40B4-BE49-F238E27FC236}">
                <a16:creationId xmlns:a16="http://schemas.microsoft.com/office/drawing/2014/main" id="{D8806634-6AF8-45EF-B566-CACB73A71BD6}"/>
              </a:ext>
            </a:extLst>
          </p:cNvPr>
          <p:cNvGrpSpPr>
            <a:grpSpLocks noChangeAspect="1"/>
          </p:cNvGrpSpPr>
          <p:nvPr/>
        </p:nvGrpSpPr>
        <p:grpSpPr bwMode="auto">
          <a:xfrm>
            <a:off x="6663219" y="2561505"/>
            <a:ext cx="537400" cy="537398"/>
            <a:chOff x="1057" y="811"/>
            <a:chExt cx="230" cy="230"/>
          </a:xfrm>
        </p:grpSpPr>
        <p:sp>
          <p:nvSpPr>
            <p:cNvPr id="56" name="AutoShape 18">
              <a:extLst>
                <a:ext uri="{FF2B5EF4-FFF2-40B4-BE49-F238E27FC236}">
                  <a16:creationId xmlns:a16="http://schemas.microsoft.com/office/drawing/2014/main" id="{E236EE55-CB93-481E-AE0A-48875691B90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20">
              <a:extLst>
                <a:ext uri="{FF2B5EF4-FFF2-40B4-BE49-F238E27FC236}">
                  <a16:creationId xmlns:a16="http://schemas.microsoft.com/office/drawing/2014/main" id="{AEF5C784-A8EE-4BE4-8DE8-4396B698C8B6}"/>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21">
              <a:extLst>
                <a:ext uri="{FF2B5EF4-FFF2-40B4-BE49-F238E27FC236}">
                  <a16:creationId xmlns:a16="http://schemas.microsoft.com/office/drawing/2014/main" id="{403A0E76-BE2F-40B0-A87B-84E8FA9EA676}"/>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2">
              <a:extLst>
                <a:ext uri="{FF2B5EF4-FFF2-40B4-BE49-F238E27FC236}">
                  <a16:creationId xmlns:a16="http://schemas.microsoft.com/office/drawing/2014/main" id="{2392DF39-7A58-4D0F-80B7-DEE0D158CE2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23">
              <a:extLst>
                <a:ext uri="{FF2B5EF4-FFF2-40B4-BE49-F238E27FC236}">
                  <a16:creationId xmlns:a16="http://schemas.microsoft.com/office/drawing/2014/main" id="{B9555616-AE4A-4751-97B6-D18AC08DE5AE}"/>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24">
              <a:extLst>
                <a:ext uri="{FF2B5EF4-FFF2-40B4-BE49-F238E27FC236}">
                  <a16:creationId xmlns:a16="http://schemas.microsoft.com/office/drawing/2014/main" id="{663D0982-9A05-45EA-A897-BA999EAB6653}"/>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25">
              <a:extLst>
                <a:ext uri="{FF2B5EF4-FFF2-40B4-BE49-F238E27FC236}">
                  <a16:creationId xmlns:a16="http://schemas.microsoft.com/office/drawing/2014/main" id="{C70D534C-F662-4E58-A4E3-1A10172679DE}"/>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26">
              <a:extLst>
                <a:ext uri="{FF2B5EF4-FFF2-40B4-BE49-F238E27FC236}">
                  <a16:creationId xmlns:a16="http://schemas.microsoft.com/office/drawing/2014/main" id="{94002153-9E40-4CF1-AC25-0E47D140C263}"/>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27">
              <a:extLst>
                <a:ext uri="{FF2B5EF4-FFF2-40B4-BE49-F238E27FC236}">
                  <a16:creationId xmlns:a16="http://schemas.microsoft.com/office/drawing/2014/main" id="{11067426-989D-43DC-A5D1-4A06EFACEA53}"/>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Oval 28">
              <a:extLst>
                <a:ext uri="{FF2B5EF4-FFF2-40B4-BE49-F238E27FC236}">
                  <a16:creationId xmlns:a16="http://schemas.microsoft.com/office/drawing/2014/main" id="{95C37C2C-2E26-47A8-8A2C-F5C6509AC0BF}"/>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Oval 29">
              <a:extLst>
                <a:ext uri="{FF2B5EF4-FFF2-40B4-BE49-F238E27FC236}">
                  <a16:creationId xmlns:a16="http://schemas.microsoft.com/office/drawing/2014/main" id="{37A72319-57CD-4B1C-B178-7D20056BBCA5}"/>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Oval 30">
              <a:extLst>
                <a:ext uri="{FF2B5EF4-FFF2-40B4-BE49-F238E27FC236}">
                  <a16:creationId xmlns:a16="http://schemas.microsoft.com/office/drawing/2014/main" id="{0DD85E2E-EA16-4885-B4BC-054A3BED0C24}"/>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Oval 31">
              <a:extLst>
                <a:ext uri="{FF2B5EF4-FFF2-40B4-BE49-F238E27FC236}">
                  <a16:creationId xmlns:a16="http://schemas.microsoft.com/office/drawing/2014/main" id="{BBDEEA87-D610-4100-910E-93D67A15763D}"/>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2">
              <a:extLst>
                <a:ext uri="{FF2B5EF4-FFF2-40B4-BE49-F238E27FC236}">
                  <a16:creationId xmlns:a16="http://schemas.microsoft.com/office/drawing/2014/main" id="{7CD64CFA-8E50-412D-9848-269BB375504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33">
              <a:extLst>
                <a:ext uri="{FF2B5EF4-FFF2-40B4-BE49-F238E27FC236}">
                  <a16:creationId xmlns:a16="http://schemas.microsoft.com/office/drawing/2014/main" id="{65E27BE1-E1BF-41F0-B40A-FD44101DDC45}"/>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4">
              <a:extLst>
                <a:ext uri="{FF2B5EF4-FFF2-40B4-BE49-F238E27FC236}">
                  <a16:creationId xmlns:a16="http://schemas.microsoft.com/office/drawing/2014/main" id="{EF5F3AED-71BC-407C-8F4E-D5DFCC181C3A}"/>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5">
              <a:extLst>
                <a:ext uri="{FF2B5EF4-FFF2-40B4-BE49-F238E27FC236}">
                  <a16:creationId xmlns:a16="http://schemas.microsoft.com/office/drawing/2014/main" id="{F01E9A7F-ACC0-4106-8102-F509D46B08C9}"/>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92" name="chart" descr="chart">
            <a:extLst>
              <a:ext uri="{FF2B5EF4-FFF2-40B4-BE49-F238E27FC236}">
                <a16:creationId xmlns:a16="http://schemas.microsoft.com/office/drawing/2014/main" id="{63060D3C-CC8F-45B2-94C4-6B559C97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193" y="5256027"/>
            <a:ext cx="596392" cy="596390"/>
          </a:xfrm>
          <a:prstGeom prst="rect">
            <a:avLst/>
          </a:prstGeom>
        </p:spPr>
      </p:pic>
      <p:sp>
        <p:nvSpPr>
          <p:cNvPr id="93" name="Title 3">
            <a:extLst>
              <a:ext uri="{FF2B5EF4-FFF2-40B4-BE49-F238E27FC236}">
                <a16:creationId xmlns:a16="http://schemas.microsoft.com/office/drawing/2014/main" id="{0CC96E16-220D-4CDE-B28B-A03BA4231518}"/>
              </a:ext>
            </a:extLst>
          </p:cNvPr>
          <p:cNvSpPr txBox="1">
            <a:spLocks/>
          </p:cNvSpPr>
          <p:nvPr/>
        </p:nvSpPr>
        <p:spPr bwMode="auto">
          <a:xfrm>
            <a:off x="7868988" y="2432752"/>
            <a:ext cx="3212747"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lvl="0" defTabSz="932472" fontAlgn="base">
              <a:spcAft>
                <a:spcPts val="600"/>
              </a:spcAft>
              <a:defRPr/>
            </a:pPr>
            <a:r>
              <a:rPr lang="es-ES" sz="2000" spc="0" dirty="0" err="1">
                <a:ln>
                  <a:noFill/>
                </a:ln>
                <a:gradFill>
                  <a:gsLst>
                    <a:gs pos="98947">
                      <a:srgbClr val="50E6FF"/>
                    </a:gs>
                    <a:gs pos="74000">
                      <a:srgbClr val="50E6FF"/>
                    </a:gs>
                  </a:gsLst>
                  <a:lin ang="18900000" scaled="1"/>
                </a:gradFill>
                <a:latin typeface="Segoe UI Semibold"/>
                <a:ea typeface="Segoe UI" pitchFamily="34" charset="0"/>
              </a:rPr>
              <a:t>Preocupações</a:t>
            </a:r>
            <a:r>
              <a:rPr lang="es-ES" sz="2000" spc="0" dirty="0">
                <a:ln>
                  <a:noFill/>
                </a:ln>
                <a:gradFill>
                  <a:gsLst>
                    <a:gs pos="98947">
                      <a:srgbClr val="50E6FF"/>
                    </a:gs>
                    <a:gs pos="74000">
                      <a:srgbClr val="50E6FF"/>
                    </a:gs>
                  </a:gsLst>
                  <a:lin ang="18900000" scaled="1"/>
                </a:gradFill>
                <a:latin typeface="Segoe UI Semibold"/>
                <a:ea typeface="Segoe UI" pitchFamily="34" charset="0"/>
              </a:rPr>
              <a:t> </a:t>
            </a:r>
            <a:r>
              <a:rPr lang="es-ES" sz="2000" spc="0" dirty="0" err="1">
                <a:ln>
                  <a:noFill/>
                </a:ln>
                <a:gradFill>
                  <a:gsLst>
                    <a:gs pos="98947">
                      <a:srgbClr val="50E6FF"/>
                    </a:gs>
                    <a:gs pos="74000">
                      <a:srgbClr val="50E6FF"/>
                    </a:gs>
                  </a:gsLst>
                  <a:lin ang="18900000" scaled="1"/>
                </a:gradFill>
                <a:latin typeface="Segoe UI Semibold"/>
                <a:ea typeface="Segoe UI" pitchFamily="34" charset="0"/>
              </a:rPr>
              <a:t>com</a:t>
            </a:r>
            <a:r>
              <a:rPr lang="es-ES" sz="2000" spc="0" dirty="0">
                <a:ln>
                  <a:noFill/>
                </a:ln>
                <a:gradFill>
                  <a:gsLst>
                    <a:gs pos="98947">
                      <a:srgbClr val="50E6FF"/>
                    </a:gs>
                    <a:gs pos="74000">
                      <a:srgbClr val="50E6FF"/>
                    </a:gs>
                  </a:gsLst>
                  <a:lin ang="18900000" scaled="1"/>
                </a:gradFill>
                <a:latin typeface="Segoe UI Semibold"/>
                <a:ea typeface="Segoe UI" pitchFamily="34" charset="0"/>
              </a:rPr>
              <a:t> a </a:t>
            </a:r>
            <a:r>
              <a:rPr lang="es-ES" sz="2000" spc="0" dirty="0" err="1">
                <a:ln>
                  <a:noFill/>
                </a:ln>
                <a:gradFill>
                  <a:gsLst>
                    <a:gs pos="98947">
                      <a:srgbClr val="50E6FF"/>
                    </a:gs>
                    <a:gs pos="74000">
                      <a:srgbClr val="50E6FF"/>
                    </a:gs>
                  </a:gsLst>
                  <a:lin ang="18900000" scaled="1"/>
                </a:gradFill>
                <a:latin typeface="Segoe UI Semibold"/>
                <a:ea typeface="Segoe UI" pitchFamily="34" charset="0"/>
              </a:rPr>
              <a:t>privacidade</a:t>
            </a:r>
            <a:r>
              <a:rPr lang="es-ES" sz="2000" spc="0" dirty="0">
                <a:ln>
                  <a:noFill/>
                </a:ln>
                <a:gradFill>
                  <a:gsLst>
                    <a:gs pos="98947">
                      <a:srgbClr val="50E6FF"/>
                    </a:gs>
                    <a:gs pos="74000">
                      <a:srgbClr val="50E6FF"/>
                    </a:gs>
                  </a:gsLst>
                  <a:lin ang="18900000" scaled="1"/>
                </a:gradFill>
                <a:latin typeface="Segoe UI Semibold"/>
                <a:ea typeface="Segoe UI" pitchFamily="34" charset="0"/>
              </a:rPr>
              <a:t> dos dados e o uso ético de </a:t>
            </a:r>
            <a:r>
              <a:rPr lang="es-ES" sz="2000" spc="0" dirty="0" err="1">
                <a:ln>
                  <a:noFill/>
                </a:ln>
                <a:gradFill>
                  <a:gsLst>
                    <a:gs pos="98947">
                      <a:srgbClr val="50E6FF"/>
                    </a:gs>
                    <a:gs pos="74000">
                      <a:srgbClr val="50E6FF"/>
                    </a:gs>
                  </a:gsLst>
                  <a:lin ang="18900000" scaled="1"/>
                </a:gradFill>
                <a:latin typeface="Segoe UI Semibold"/>
                <a:ea typeface="Segoe UI" pitchFamily="34" charset="0"/>
              </a:rPr>
              <a:t>Analytics</a:t>
            </a:r>
            <a:r>
              <a:rPr lang="es-ES" sz="2000" spc="0" dirty="0">
                <a:ln>
                  <a:noFill/>
                </a:ln>
                <a:gradFill>
                  <a:gsLst>
                    <a:gs pos="98947">
                      <a:srgbClr val="50E6FF"/>
                    </a:gs>
                    <a:gs pos="74000">
                      <a:srgbClr val="50E6FF"/>
                    </a:gs>
                  </a:gsLst>
                  <a:lin ang="18900000" scaled="1"/>
                </a:gradFill>
                <a:latin typeface="Segoe UI Semibold"/>
                <a:ea typeface="Segoe UI" pitchFamily="34" charset="0"/>
              </a:rPr>
              <a:t> e I.A.</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4" name="Title 3">
            <a:extLst>
              <a:ext uri="{FF2B5EF4-FFF2-40B4-BE49-F238E27FC236}">
                <a16:creationId xmlns:a16="http://schemas.microsoft.com/office/drawing/2014/main" id="{D423E926-27E3-4DA2-A6D2-7499134FE0ED}"/>
              </a:ext>
            </a:extLst>
          </p:cNvPr>
          <p:cNvSpPr txBox="1">
            <a:spLocks/>
          </p:cNvSpPr>
          <p:nvPr/>
        </p:nvSpPr>
        <p:spPr bwMode="auto">
          <a:xfrm>
            <a:off x="7910458" y="5179364"/>
            <a:ext cx="4148192"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lvl="0" defTabSz="932472" fontAlgn="base">
              <a:spcAft>
                <a:spcPts val="600"/>
              </a:spcAft>
              <a:defRPr/>
            </a:pPr>
            <a:r>
              <a:rPr lang="en-US" sz="2000" spc="0" dirty="0" err="1">
                <a:ln>
                  <a:noFill/>
                </a:ln>
                <a:gradFill>
                  <a:gsLst>
                    <a:gs pos="98947">
                      <a:srgbClr val="50E6FF"/>
                    </a:gs>
                    <a:gs pos="74000">
                      <a:srgbClr val="50E6FF"/>
                    </a:gs>
                  </a:gsLst>
                  <a:lin ang="18900000" scaled="1"/>
                </a:gradFill>
                <a:latin typeface="Segoe UI Semibold"/>
                <a:ea typeface="Segoe UI" pitchFamily="34" charset="0"/>
              </a:rPr>
              <a:t>Insegurança</a:t>
            </a:r>
            <a:r>
              <a:rPr lang="en-US" sz="2000" spc="0" dirty="0">
                <a:ln>
                  <a:noFill/>
                </a:ln>
                <a:gradFill>
                  <a:gsLst>
                    <a:gs pos="98947">
                      <a:srgbClr val="50E6FF"/>
                    </a:gs>
                    <a:gs pos="74000">
                      <a:srgbClr val="50E6FF"/>
                    </a:gs>
                  </a:gsLst>
                  <a:lin ang="18900000" scaled="1"/>
                </a:gradFill>
                <a:latin typeface="Segoe UI Semibold"/>
                <a:ea typeface="Segoe UI" pitchFamily="34" charset="0"/>
              </a:rPr>
              <a:t> e </a:t>
            </a:r>
            <a:r>
              <a:rPr lang="en-US" sz="2000" spc="0" dirty="0" err="1">
                <a:ln>
                  <a:noFill/>
                </a:ln>
                <a:gradFill>
                  <a:gsLst>
                    <a:gs pos="98947">
                      <a:srgbClr val="50E6FF"/>
                    </a:gs>
                    <a:gs pos="74000">
                      <a:srgbClr val="50E6FF"/>
                    </a:gs>
                  </a:gsLst>
                  <a:lin ang="18900000" scaled="1"/>
                </a:gradFill>
                <a:latin typeface="Segoe UI Semibold"/>
                <a:ea typeface="Segoe UI" pitchFamily="34" charset="0"/>
              </a:rPr>
              <a:t>falta</a:t>
            </a:r>
            <a:r>
              <a:rPr lang="en-US" sz="2000" spc="0" dirty="0">
                <a:ln>
                  <a:noFill/>
                </a:ln>
                <a:gradFill>
                  <a:gsLst>
                    <a:gs pos="98947">
                      <a:srgbClr val="50E6FF"/>
                    </a:gs>
                    <a:gs pos="74000">
                      <a:srgbClr val="50E6FF"/>
                    </a:gs>
                  </a:gsLst>
                  <a:lin ang="18900000" scaled="1"/>
                </a:gradFill>
                <a:latin typeface="Segoe UI Semibold"/>
                <a:ea typeface="Segoe UI" pitchFamily="34" charset="0"/>
              </a:rPr>
              <a:t> de </a:t>
            </a:r>
            <a:r>
              <a:rPr lang="en-US" sz="2000" spc="0" dirty="0" err="1">
                <a:ln>
                  <a:noFill/>
                </a:ln>
                <a:gradFill>
                  <a:gsLst>
                    <a:gs pos="98947">
                      <a:srgbClr val="50E6FF"/>
                    </a:gs>
                    <a:gs pos="74000">
                      <a:srgbClr val="50E6FF"/>
                    </a:gs>
                  </a:gsLst>
                  <a:lin ang="18900000" scaled="1"/>
                </a:gradFill>
                <a:latin typeface="Segoe UI Semibold"/>
                <a:ea typeface="Segoe UI" pitchFamily="34" charset="0"/>
              </a:rPr>
              <a:t>conhecimento</a:t>
            </a:r>
            <a:r>
              <a:rPr lang="en-US" sz="2000" spc="0" dirty="0">
                <a:ln>
                  <a:noFill/>
                </a:ln>
                <a:gradFill>
                  <a:gsLst>
                    <a:gs pos="98947">
                      <a:srgbClr val="50E6FF"/>
                    </a:gs>
                    <a:gs pos="74000">
                      <a:srgbClr val="50E6FF"/>
                    </a:gs>
                  </a:gsLst>
                  <a:lin ang="18900000" scaled="1"/>
                </a:gradFill>
                <a:latin typeface="Segoe UI Semibold"/>
                <a:ea typeface="Segoe UI" pitchFamily="34" charset="0"/>
              </a:rPr>
              <a:t> </a:t>
            </a:r>
            <a:r>
              <a:rPr lang="en-US" sz="2000" spc="0" dirty="0" err="1">
                <a:ln>
                  <a:noFill/>
                </a:ln>
                <a:gradFill>
                  <a:gsLst>
                    <a:gs pos="98947">
                      <a:srgbClr val="50E6FF"/>
                    </a:gs>
                    <a:gs pos="74000">
                      <a:srgbClr val="50E6FF"/>
                    </a:gs>
                  </a:gsLst>
                  <a:lin ang="18900000" scaled="1"/>
                </a:gradFill>
                <a:latin typeface="Segoe UI Semibold"/>
                <a:ea typeface="Segoe UI" pitchFamily="34" charset="0"/>
              </a:rPr>
              <a:t>aplicado</a:t>
            </a:r>
            <a:r>
              <a:rPr lang="en-US" sz="2000" spc="0" dirty="0">
                <a:ln>
                  <a:noFill/>
                </a:ln>
                <a:gradFill>
                  <a:gsLst>
                    <a:gs pos="98947">
                      <a:srgbClr val="50E6FF"/>
                    </a:gs>
                    <a:gs pos="74000">
                      <a:srgbClr val="50E6FF"/>
                    </a:gs>
                  </a:gsLst>
                  <a:lin ang="18900000" scaled="1"/>
                </a:gradFill>
                <a:latin typeface="Segoe UI Semibold"/>
                <a:ea typeface="Segoe UI" pitchFamily="34" charset="0"/>
              </a:rPr>
              <a:t> </a:t>
            </a:r>
            <a:r>
              <a:rPr lang="en-US" sz="2000" spc="0" dirty="0" err="1">
                <a:ln>
                  <a:noFill/>
                </a:ln>
                <a:gradFill>
                  <a:gsLst>
                    <a:gs pos="98947">
                      <a:srgbClr val="50E6FF"/>
                    </a:gs>
                    <a:gs pos="74000">
                      <a:srgbClr val="50E6FF"/>
                    </a:gs>
                  </a:gsLst>
                  <a:lin ang="18900000" scaled="1"/>
                </a:gradFill>
                <a:latin typeface="Segoe UI Semibold"/>
                <a:ea typeface="Segoe UI" pitchFamily="34" charset="0"/>
              </a:rPr>
              <a:t>influenciam</a:t>
            </a:r>
            <a:r>
              <a:rPr lang="en-US" sz="2000" spc="0" dirty="0">
                <a:ln>
                  <a:noFill/>
                </a:ln>
                <a:gradFill>
                  <a:gsLst>
                    <a:gs pos="98947">
                      <a:srgbClr val="50E6FF"/>
                    </a:gs>
                    <a:gs pos="74000">
                      <a:srgbClr val="50E6FF"/>
                    </a:gs>
                  </a:gsLst>
                  <a:lin ang="18900000" scaled="1"/>
                </a:gradFill>
                <a:latin typeface="Segoe UI Semibold"/>
                <a:ea typeface="Segoe UI" pitchFamily="34" charset="0"/>
              </a:rPr>
              <a:t> o </a:t>
            </a:r>
            <a:r>
              <a:rPr lang="en-US" sz="2000" spc="0" dirty="0" err="1">
                <a:ln>
                  <a:noFill/>
                </a:ln>
                <a:gradFill>
                  <a:gsLst>
                    <a:gs pos="98947">
                      <a:srgbClr val="50E6FF"/>
                    </a:gs>
                    <a:gs pos="74000">
                      <a:srgbClr val="50E6FF"/>
                    </a:gs>
                  </a:gsLst>
                  <a:lin ang="18900000" scaled="1"/>
                </a:gradFill>
                <a:latin typeface="Segoe UI Semibold"/>
                <a:ea typeface="Segoe UI" pitchFamily="34" charset="0"/>
              </a:rPr>
              <a:t>início</a:t>
            </a:r>
            <a:r>
              <a:rPr lang="en-US" sz="2000" spc="0" dirty="0">
                <a:ln>
                  <a:noFill/>
                </a:ln>
                <a:gradFill>
                  <a:gsLst>
                    <a:gs pos="98947">
                      <a:srgbClr val="50E6FF"/>
                    </a:gs>
                    <a:gs pos="74000">
                      <a:srgbClr val="50E6FF"/>
                    </a:gs>
                  </a:gsLst>
                  <a:lin ang="18900000" scaled="1"/>
                </a:gradFill>
                <a:latin typeface="Segoe UI Semibold"/>
                <a:ea typeface="Segoe UI" pitchFamily="34" charset="0"/>
              </a:rPr>
              <a:t> de </a:t>
            </a:r>
            <a:r>
              <a:rPr lang="en-US" sz="2000" spc="0" dirty="0" err="1">
                <a:ln>
                  <a:noFill/>
                </a:ln>
                <a:gradFill>
                  <a:gsLst>
                    <a:gs pos="98947">
                      <a:srgbClr val="50E6FF"/>
                    </a:gs>
                    <a:gs pos="74000">
                      <a:srgbClr val="50E6FF"/>
                    </a:gs>
                  </a:gsLst>
                  <a:lin ang="18900000" scaled="1"/>
                </a:gradFill>
                <a:latin typeface="Segoe UI Semibold"/>
                <a:ea typeface="Segoe UI" pitchFamily="34" charset="0"/>
              </a:rPr>
              <a:t>projetos</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5" name="Title 3">
            <a:extLst>
              <a:ext uri="{FF2B5EF4-FFF2-40B4-BE49-F238E27FC236}">
                <a16:creationId xmlns:a16="http://schemas.microsoft.com/office/drawing/2014/main" id="{05999E9C-E2F0-421B-8EC2-2327A23B7E41}"/>
              </a:ext>
            </a:extLst>
          </p:cNvPr>
          <p:cNvSpPr txBox="1">
            <a:spLocks/>
          </p:cNvSpPr>
          <p:nvPr/>
        </p:nvSpPr>
        <p:spPr bwMode="auto">
          <a:xfrm>
            <a:off x="7871063" y="1069012"/>
            <a:ext cx="3732802"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lvl="0" defTabSz="932472" fontAlgn="base">
              <a:spcAft>
                <a:spcPts val="600"/>
              </a:spcAft>
              <a:defRPr/>
            </a:pPr>
            <a:r>
              <a:rPr lang="es-ES" sz="2000" spc="0" dirty="0">
                <a:ln>
                  <a:noFill/>
                </a:ln>
                <a:gradFill>
                  <a:gsLst>
                    <a:gs pos="98947">
                      <a:srgbClr val="50E6FF"/>
                    </a:gs>
                    <a:gs pos="74000">
                      <a:srgbClr val="50E6FF"/>
                    </a:gs>
                  </a:gsLst>
                  <a:lin ang="18900000" scaled="1"/>
                </a:gradFill>
                <a:latin typeface="Segoe UI Semibold"/>
                <a:ea typeface="Segoe UI" pitchFamily="34" charset="0"/>
              </a:rPr>
              <a:t>Os conjuntos de dados </a:t>
            </a:r>
            <a:r>
              <a:rPr lang="es-ES" sz="2000" spc="0" dirty="0" err="1">
                <a:ln>
                  <a:noFill/>
                </a:ln>
                <a:gradFill>
                  <a:gsLst>
                    <a:gs pos="98947">
                      <a:srgbClr val="50E6FF"/>
                    </a:gs>
                    <a:gs pos="74000">
                      <a:srgbClr val="50E6FF"/>
                    </a:gs>
                  </a:gsLst>
                  <a:lin ang="18900000" scaled="1"/>
                </a:gradFill>
                <a:latin typeface="Segoe UI Semibold"/>
                <a:ea typeface="Segoe UI" pitchFamily="34" charset="0"/>
              </a:rPr>
              <a:t>são</a:t>
            </a:r>
            <a:r>
              <a:rPr lang="es-ES" sz="2000" spc="0" dirty="0">
                <a:ln>
                  <a:noFill/>
                </a:ln>
                <a:gradFill>
                  <a:gsLst>
                    <a:gs pos="98947">
                      <a:srgbClr val="50E6FF"/>
                    </a:gs>
                    <a:gs pos="74000">
                      <a:srgbClr val="50E6FF"/>
                    </a:gs>
                  </a:gsLst>
                  <a:lin ang="18900000" scaled="1"/>
                </a:gradFill>
                <a:latin typeface="Segoe UI Semibold"/>
                <a:ea typeface="Segoe UI" pitchFamily="34" charset="0"/>
              </a:rPr>
              <a:t> dispersos e </a:t>
            </a:r>
            <a:r>
              <a:rPr lang="es-ES" sz="2000" spc="0" dirty="0" err="1">
                <a:ln>
                  <a:noFill/>
                </a:ln>
                <a:gradFill>
                  <a:gsLst>
                    <a:gs pos="98947">
                      <a:srgbClr val="50E6FF"/>
                    </a:gs>
                    <a:gs pos="74000">
                      <a:srgbClr val="50E6FF"/>
                    </a:gs>
                  </a:gsLst>
                  <a:lin ang="18900000" scaled="1"/>
                </a:gradFill>
                <a:latin typeface="Segoe UI Semibold"/>
                <a:ea typeface="Segoe UI" pitchFamily="34" charset="0"/>
              </a:rPr>
              <a:t>com</a:t>
            </a:r>
            <a:r>
              <a:rPr lang="es-ES" sz="2000" spc="0" dirty="0">
                <a:ln>
                  <a:noFill/>
                </a:ln>
                <a:gradFill>
                  <a:gsLst>
                    <a:gs pos="98947">
                      <a:srgbClr val="50E6FF"/>
                    </a:gs>
                    <a:gs pos="74000">
                      <a:srgbClr val="50E6FF"/>
                    </a:gs>
                  </a:gsLst>
                  <a:lin ang="18900000" scaled="1"/>
                </a:gradFill>
                <a:latin typeface="Segoe UI Semibold"/>
                <a:ea typeface="Segoe UI" pitchFamily="34" charset="0"/>
              </a:rPr>
              <a:t> </a:t>
            </a:r>
            <a:r>
              <a:rPr lang="es-ES" sz="2000" spc="0" dirty="0" err="1">
                <a:ln>
                  <a:noFill/>
                </a:ln>
                <a:gradFill>
                  <a:gsLst>
                    <a:gs pos="98947">
                      <a:srgbClr val="50E6FF"/>
                    </a:gs>
                    <a:gs pos="74000">
                      <a:srgbClr val="50E6FF"/>
                    </a:gs>
                  </a:gsLst>
                  <a:lin ang="18900000" scaled="1"/>
                </a:gradFill>
                <a:latin typeface="Segoe UI Semibold"/>
                <a:ea typeface="Segoe UI" pitchFamily="34" charset="0"/>
              </a:rPr>
              <a:t>dificuldade</a:t>
            </a:r>
            <a:r>
              <a:rPr lang="es-ES" sz="2000" spc="0" dirty="0">
                <a:ln>
                  <a:noFill/>
                </a:ln>
                <a:gradFill>
                  <a:gsLst>
                    <a:gs pos="98947">
                      <a:srgbClr val="50E6FF"/>
                    </a:gs>
                    <a:gs pos="74000">
                      <a:srgbClr val="50E6FF"/>
                    </a:gs>
                  </a:gsLst>
                  <a:lin ang="18900000" scaled="1"/>
                </a:gradFill>
                <a:latin typeface="Segoe UI Semibold"/>
                <a:ea typeface="Segoe UI" pitchFamily="34" charset="0"/>
              </a:rPr>
              <a:t> de </a:t>
            </a:r>
            <a:r>
              <a:rPr lang="es-ES" sz="2000" spc="0" dirty="0" err="1">
                <a:ln>
                  <a:noFill/>
                </a:ln>
                <a:gradFill>
                  <a:gsLst>
                    <a:gs pos="98947">
                      <a:srgbClr val="50E6FF"/>
                    </a:gs>
                    <a:gs pos="74000">
                      <a:srgbClr val="50E6FF"/>
                    </a:gs>
                  </a:gsLst>
                  <a:lin ang="18900000" scaled="1"/>
                </a:gradFill>
                <a:latin typeface="Segoe UI Semibold"/>
                <a:ea typeface="Segoe UI" pitchFamily="34" charset="0"/>
              </a:rPr>
              <a:t>gestão</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grpSp>
        <p:nvGrpSpPr>
          <p:cNvPr id="96" name="Group 95" descr="brain">
            <a:extLst>
              <a:ext uri="{FF2B5EF4-FFF2-40B4-BE49-F238E27FC236}">
                <a16:creationId xmlns:a16="http://schemas.microsoft.com/office/drawing/2014/main" id="{D94552A4-F7CA-4642-B33A-84A6A80C7346}"/>
              </a:ext>
            </a:extLst>
          </p:cNvPr>
          <p:cNvGrpSpPr>
            <a:grpSpLocks noChangeAspect="1"/>
          </p:cNvGrpSpPr>
          <p:nvPr/>
        </p:nvGrpSpPr>
        <p:grpSpPr>
          <a:xfrm>
            <a:off x="6661144" y="3968378"/>
            <a:ext cx="541544" cy="507666"/>
            <a:chOff x="411839" y="685725"/>
            <a:chExt cx="1757938" cy="1647970"/>
          </a:xfrm>
        </p:grpSpPr>
        <p:sp>
          <p:nvSpPr>
            <p:cNvPr id="97" name="Freeform: Shape 96">
              <a:extLst>
                <a:ext uri="{FF2B5EF4-FFF2-40B4-BE49-F238E27FC236}">
                  <a16:creationId xmlns:a16="http://schemas.microsoft.com/office/drawing/2014/main" id="{041B7761-B9A8-4DEE-9642-40B869F1D53F}"/>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2D80056F-7829-4735-8358-006285B4CC6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113FB61D-88AC-4F8C-8230-09375F5D25E5}"/>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E118A2AE-CE7B-4559-B2F8-2B6D12E9EB74}"/>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8AB2601C-A238-4859-93AF-2C17989D0439}"/>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098885DE-90DC-4740-A330-85D39CE70A0B}"/>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7D062285-FDD3-4CFE-9B1F-6251823FB96D}"/>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212AED8-ED0F-4E51-BADC-1B49461F9885}"/>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Block Arc 104">
              <a:extLst>
                <a:ext uri="{FF2B5EF4-FFF2-40B4-BE49-F238E27FC236}">
                  <a16:creationId xmlns:a16="http://schemas.microsoft.com/office/drawing/2014/main" id="{A269C55E-7A80-4891-9C7F-0912CD798E69}"/>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Block Arc 105">
              <a:extLst>
                <a:ext uri="{FF2B5EF4-FFF2-40B4-BE49-F238E27FC236}">
                  <a16:creationId xmlns:a16="http://schemas.microsoft.com/office/drawing/2014/main" id="{E813EDDD-5C9B-4991-8F91-2C56551DE32A}"/>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Block Arc 106">
              <a:extLst>
                <a:ext uri="{FF2B5EF4-FFF2-40B4-BE49-F238E27FC236}">
                  <a16:creationId xmlns:a16="http://schemas.microsoft.com/office/drawing/2014/main" id="{E2918FA2-2EF0-446E-920B-E080981C8EA5}"/>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Block Arc 107">
              <a:extLst>
                <a:ext uri="{FF2B5EF4-FFF2-40B4-BE49-F238E27FC236}">
                  <a16:creationId xmlns:a16="http://schemas.microsoft.com/office/drawing/2014/main" id="{C495E75D-978D-48DF-B9DD-940FD9ABB8F0}"/>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Block Arc 108">
              <a:extLst>
                <a:ext uri="{FF2B5EF4-FFF2-40B4-BE49-F238E27FC236}">
                  <a16:creationId xmlns:a16="http://schemas.microsoft.com/office/drawing/2014/main" id="{A8A17BA9-B461-49BE-8239-5B1B02EA7F8E}"/>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Block Arc 109">
              <a:extLst>
                <a:ext uri="{FF2B5EF4-FFF2-40B4-BE49-F238E27FC236}">
                  <a16:creationId xmlns:a16="http://schemas.microsoft.com/office/drawing/2014/main" id="{CA5063A0-0462-4223-ADFE-9BEA35B17336}"/>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1" name="Block Arc 110">
              <a:extLst>
                <a:ext uri="{FF2B5EF4-FFF2-40B4-BE49-F238E27FC236}">
                  <a16:creationId xmlns:a16="http://schemas.microsoft.com/office/drawing/2014/main" id="{A700C475-455A-4239-8763-21B02C0C2D76}"/>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2" name="Block Arc 111">
              <a:extLst>
                <a:ext uri="{FF2B5EF4-FFF2-40B4-BE49-F238E27FC236}">
                  <a16:creationId xmlns:a16="http://schemas.microsoft.com/office/drawing/2014/main" id="{5DBCBF7D-04C2-47F7-AA9E-3145969733A4}"/>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77565012-D247-494C-BA96-D0A887176E2D}"/>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E5F8DD55-6C1A-47F9-BD27-721B8021E33E}"/>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15" name="Title 3">
            <a:extLst>
              <a:ext uri="{FF2B5EF4-FFF2-40B4-BE49-F238E27FC236}">
                <a16:creationId xmlns:a16="http://schemas.microsoft.com/office/drawing/2014/main" id="{FF2A6D25-F510-4879-A7B8-D3468DEDA7C5}"/>
              </a:ext>
            </a:extLst>
          </p:cNvPr>
          <p:cNvSpPr txBox="1">
            <a:spLocks/>
          </p:cNvSpPr>
          <p:nvPr/>
        </p:nvSpPr>
        <p:spPr bwMode="auto">
          <a:xfrm>
            <a:off x="7868988" y="3812951"/>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lvl="0" defTabSz="932472" fontAlgn="base">
              <a:spcAft>
                <a:spcPts val="600"/>
              </a:spcAft>
              <a:defRPr/>
            </a:pPr>
            <a:r>
              <a:rPr lang="en-US" sz="2000" spc="0" dirty="0" err="1">
                <a:ln>
                  <a:noFill/>
                </a:ln>
                <a:gradFill>
                  <a:gsLst>
                    <a:gs pos="98947">
                      <a:srgbClr val="50E6FF"/>
                    </a:gs>
                    <a:gs pos="74000">
                      <a:srgbClr val="50E6FF"/>
                    </a:gs>
                  </a:gsLst>
                  <a:lin ang="18900000" scaled="1"/>
                </a:gradFill>
                <a:latin typeface="Segoe UI Semibold"/>
                <a:ea typeface="Segoe UI" pitchFamily="34" charset="0"/>
              </a:rPr>
              <a:t>Pouca</a:t>
            </a:r>
            <a:r>
              <a:rPr lang="en-US" sz="2000" spc="0" dirty="0">
                <a:ln>
                  <a:noFill/>
                </a:ln>
                <a:gradFill>
                  <a:gsLst>
                    <a:gs pos="98947">
                      <a:srgbClr val="50E6FF"/>
                    </a:gs>
                    <a:gs pos="74000">
                      <a:srgbClr val="50E6FF"/>
                    </a:gs>
                  </a:gsLst>
                  <a:lin ang="18900000" scaled="1"/>
                </a:gradFill>
                <a:latin typeface="Segoe UI Semibold"/>
                <a:ea typeface="Segoe UI" pitchFamily="34" charset="0"/>
              </a:rPr>
              <a:t> </a:t>
            </a:r>
            <a:r>
              <a:rPr lang="en-US" sz="2000" spc="0" dirty="0" err="1">
                <a:ln>
                  <a:noFill/>
                </a:ln>
                <a:gradFill>
                  <a:gsLst>
                    <a:gs pos="98947">
                      <a:srgbClr val="50E6FF"/>
                    </a:gs>
                    <a:gs pos="74000">
                      <a:srgbClr val="50E6FF"/>
                    </a:gs>
                  </a:gsLst>
                  <a:lin ang="18900000" scaled="1"/>
                </a:gradFill>
                <a:latin typeface="Segoe UI Semibold"/>
                <a:ea typeface="Segoe UI" pitchFamily="34" charset="0"/>
              </a:rPr>
              <a:t>experiência</a:t>
            </a:r>
            <a:r>
              <a:rPr lang="en-US" sz="2000" spc="0" dirty="0">
                <a:ln>
                  <a:noFill/>
                </a:ln>
                <a:gradFill>
                  <a:gsLst>
                    <a:gs pos="98947">
                      <a:srgbClr val="50E6FF"/>
                    </a:gs>
                    <a:gs pos="74000">
                      <a:srgbClr val="50E6FF"/>
                    </a:gs>
                  </a:gsLst>
                  <a:lin ang="18900000" scaled="1"/>
                </a:gradFill>
                <a:latin typeface="Segoe UI Semibold"/>
                <a:ea typeface="Segoe UI" pitchFamily="34" charset="0"/>
              </a:rPr>
              <a:t> </a:t>
            </a:r>
            <a:r>
              <a:rPr lang="en-US" sz="2000" spc="0" dirty="0" err="1">
                <a:ln>
                  <a:noFill/>
                </a:ln>
                <a:gradFill>
                  <a:gsLst>
                    <a:gs pos="98947">
                      <a:srgbClr val="50E6FF"/>
                    </a:gs>
                    <a:gs pos="74000">
                      <a:srgbClr val="50E6FF"/>
                    </a:gs>
                  </a:gsLst>
                  <a:lin ang="18900000" scaled="1"/>
                </a:gradFill>
                <a:latin typeface="Segoe UI Semibold"/>
                <a:ea typeface="Segoe UI" pitchFamily="34" charset="0"/>
              </a:rPr>
              <a:t>organizacional</a:t>
            </a:r>
            <a:r>
              <a:rPr lang="en-US" sz="2000" spc="0" dirty="0">
                <a:ln>
                  <a:noFill/>
                </a:ln>
                <a:gradFill>
                  <a:gsLst>
                    <a:gs pos="98947">
                      <a:srgbClr val="50E6FF"/>
                    </a:gs>
                    <a:gs pos="74000">
                      <a:srgbClr val="50E6FF"/>
                    </a:gs>
                  </a:gsLst>
                  <a:lin ang="18900000" scaled="1"/>
                </a:gradFill>
                <a:latin typeface="Segoe UI Semibold"/>
                <a:ea typeface="Segoe UI" pitchFamily="34" charset="0"/>
              </a:rPr>
              <a:t> </a:t>
            </a:r>
            <a:r>
              <a:rPr lang="en-US" sz="2000" spc="0" dirty="0" err="1">
                <a:ln>
                  <a:noFill/>
                </a:ln>
                <a:gradFill>
                  <a:gsLst>
                    <a:gs pos="98947">
                      <a:srgbClr val="50E6FF"/>
                    </a:gs>
                    <a:gs pos="74000">
                      <a:srgbClr val="50E6FF"/>
                    </a:gs>
                  </a:gsLst>
                  <a:lin ang="18900000" scaled="1"/>
                </a:gradFill>
                <a:latin typeface="Segoe UI Semibold"/>
                <a:ea typeface="Segoe UI" pitchFamily="34" charset="0"/>
              </a:rPr>
              <a:t>em</a:t>
            </a:r>
            <a:r>
              <a:rPr lang="en-US" sz="2000" spc="0" dirty="0">
                <a:ln>
                  <a:noFill/>
                </a:ln>
                <a:gradFill>
                  <a:gsLst>
                    <a:gs pos="98947">
                      <a:srgbClr val="50E6FF"/>
                    </a:gs>
                    <a:gs pos="74000">
                      <a:srgbClr val="50E6FF"/>
                    </a:gs>
                  </a:gsLst>
                  <a:lin ang="18900000" scaled="1"/>
                </a:gradFill>
                <a:latin typeface="Segoe UI Semibold"/>
                <a:ea typeface="Segoe UI" pitchFamily="34" charset="0"/>
              </a:rPr>
              <a:t> </a:t>
            </a:r>
            <a:r>
              <a:rPr lang="en-US" sz="2000" spc="0" dirty="0" err="1">
                <a:ln>
                  <a:noFill/>
                </a:ln>
                <a:gradFill>
                  <a:gsLst>
                    <a:gs pos="98947">
                      <a:srgbClr val="50E6FF"/>
                    </a:gs>
                    <a:gs pos="74000">
                      <a:srgbClr val="50E6FF"/>
                    </a:gs>
                  </a:gsLst>
                  <a:lin ang="18900000" scaled="1"/>
                </a:gradFill>
                <a:latin typeface="Segoe UI Semibold"/>
                <a:ea typeface="Segoe UI" pitchFamily="34" charset="0"/>
              </a:rPr>
              <a:t>análise</a:t>
            </a:r>
            <a:r>
              <a:rPr lang="en-US" sz="2000" spc="0" dirty="0">
                <a:ln>
                  <a:noFill/>
                </a:ln>
                <a:gradFill>
                  <a:gsLst>
                    <a:gs pos="98947">
                      <a:srgbClr val="50E6FF"/>
                    </a:gs>
                    <a:gs pos="74000">
                      <a:srgbClr val="50E6FF"/>
                    </a:gs>
                  </a:gsLst>
                  <a:lin ang="18900000" scaled="1"/>
                </a:gradFill>
                <a:latin typeface="Segoe UI Semibold"/>
                <a:ea typeface="Segoe UI" pitchFamily="34" charset="0"/>
              </a:rPr>
              <a:t> de </a:t>
            </a:r>
            <a:r>
              <a:rPr lang="en-US" sz="2000" spc="0" dirty="0" err="1">
                <a:ln>
                  <a:noFill/>
                </a:ln>
                <a:gradFill>
                  <a:gsLst>
                    <a:gs pos="98947">
                      <a:srgbClr val="50E6FF"/>
                    </a:gs>
                    <a:gs pos="74000">
                      <a:srgbClr val="50E6FF"/>
                    </a:gs>
                  </a:gsLst>
                  <a:lin ang="18900000" scaled="1"/>
                </a:gradFill>
                <a:latin typeface="Segoe UI Semibold"/>
                <a:ea typeface="Segoe UI" pitchFamily="34" charset="0"/>
              </a:rPr>
              <a:t>aprendizagem</a:t>
            </a:r>
            <a:r>
              <a:rPr lang="en-US" sz="2000" spc="0" dirty="0">
                <a:ln>
                  <a:noFill/>
                </a:ln>
                <a:gradFill>
                  <a:gsLst>
                    <a:gs pos="98947">
                      <a:srgbClr val="50E6FF"/>
                    </a:gs>
                    <a:gs pos="74000">
                      <a:srgbClr val="50E6FF"/>
                    </a:gs>
                  </a:gsLst>
                  <a:lin ang="18900000" scaled="1"/>
                </a:gradFill>
                <a:latin typeface="Segoe UI Semibold"/>
                <a:ea typeface="Segoe UI" pitchFamily="34" charset="0"/>
              </a:rPr>
              <a:t> e I.A.</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pic>
        <p:nvPicPr>
          <p:cNvPr id="2" name="Picture 1">
            <a:extLst>
              <a:ext uri="{FF2B5EF4-FFF2-40B4-BE49-F238E27FC236}">
                <a16:creationId xmlns:a16="http://schemas.microsoft.com/office/drawing/2014/main" id="{97D29A8B-5B46-4C86-88AD-F8E241D18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118" y="1163169"/>
            <a:ext cx="639093" cy="639093"/>
          </a:xfrm>
          <a:prstGeom prst="rect">
            <a:avLst/>
          </a:prstGeom>
        </p:spPr>
      </p:pic>
    </p:spTree>
    <p:extLst>
      <p:ext uri="{BB962C8B-B14F-4D97-AF65-F5344CB8AC3E}">
        <p14:creationId xmlns:p14="http://schemas.microsoft.com/office/powerpoint/2010/main" val="264071084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14289" y="2382616"/>
            <a:ext cx="12125034"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ctr" defTabSz="437093" rtl="0" eaLnBrk="1" fontAlgn="auto" latinLnBrk="0" hangingPunct="1">
              <a:lnSpc>
                <a:spcPct val="75000"/>
              </a:lnSpc>
              <a:spcBef>
                <a:spcPct val="0"/>
              </a:spcBef>
              <a:spcAft>
                <a:spcPts val="0"/>
              </a:spcAft>
              <a:buClrTx/>
              <a:buSzTx/>
              <a:buFontTx/>
              <a:buNone/>
              <a:tabLst/>
              <a:defRPr/>
            </a:pPr>
            <a:r>
              <a:rPr kumimoji="0" lang="en-US" sz="6000" b="0" i="0" u="none" strike="noStrike" kern="1200" cap="none" spc="-113" normalizeH="0" baseline="0" noProof="0" dirty="0">
                <a:ln w="3175">
                  <a:noFill/>
                </a:ln>
                <a:solidFill>
                  <a:prstClr val="white"/>
                </a:solidFill>
                <a:effectLst/>
                <a:uLnTx/>
                <a:uFillTx/>
                <a:latin typeface="Segoe UI"/>
                <a:ea typeface="+mn-ea"/>
                <a:cs typeface="Segoe UI" pitchFamily="34" charset="0"/>
                <a:sym typeface="Helvetica Light"/>
              </a:rPr>
              <a:t>O que </a:t>
            </a:r>
            <a:r>
              <a:rPr kumimoji="0" lang="en-US" sz="6000" b="0" i="0" u="none" strike="noStrike" kern="1200" cap="none" spc="-113" normalizeH="0" baseline="0" noProof="0" dirty="0" err="1">
                <a:ln w="3175">
                  <a:noFill/>
                </a:ln>
                <a:solidFill>
                  <a:prstClr val="white"/>
                </a:solidFill>
                <a:effectLst/>
                <a:uLnTx/>
                <a:uFillTx/>
                <a:latin typeface="Segoe UI"/>
                <a:ea typeface="+mn-ea"/>
                <a:cs typeface="Segoe UI" pitchFamily="34" charset="0"/>
                <a:sym typeface="Helvetica Light"/>
              </a:rPr>
              <a:t>é</a:t>
            </a:r>
            <a:r>
              <a:rPr kumimoji="0" lang="en-US" sz="6000" b="0" i="0" u="none" strike="noStrike" kern="1200" cap="none" spc="-113" normalizeH="0" baseline="0" noProof="0" dirty="0">
                <a:ln w="3175">
                  <a:noFill/>
                </a:ln>
                <a:solidFill>
                  <a:prstClr val="white"/>
                </a:solidFill>
                <a:effectLst/>
                <a:uLnTx/>
                <a:uFillTx/>
                <a:latin typeface="Segoe UI"/>
                <a:ea typeface="+mn-ea"/>
                <a:cs typeface="Segoe UI" pitchFamily="34" charset="0"/>
                <a:sym typeface="Helvetica Light"/>
              </a:rPr>
              <a:t> </a:t>
            </a:r>
            <a:r>
              <a:rPr kumimoji="0" lang="en-US" sz="600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199869" y="4410444"/>
            <a:ext cx="2817315"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COMUNIDADE DE DESENVOLVIMENTO TÉCNICO E MELHORES PRÁTICAS PARA USO DE LEARNING ANALYTICS E I.A.</a:t>
            </a:r>
          </a:p>
        </p:txBody>
      </p:sp>
      <p:sp>
        <p:nvSpPr>
          <p:cNvPr id="46" name="Rectangle 45">
            <a:extLst>
              <a:ext uri="{FF2B5EF4-FFF2-40B4-BE49-F238E27FC236}">
                <a16:creationId xmlns:a16="http://schemas.microsoft.com/office/drawing/2014/main" id="{BC19611F-1792-438F-8C65-0D7B256D8E4C}"/>
              </a:ext>
            </a:extLst>
          </p:cNvPr>
          <p:cNvSpPr/>
          <p:nvPr/>
        </p:nvSpPr>
        <p:spPr>
          <a:xfrm>
            <a:off x="6277481" y="4410444"/>
            <a:ext cx="2893706"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410765" hangingPunct="0">
              <a:lnSpc>
                <a:spcPct val="90000"/>
              </a:lnSpc>
              <a:defRPr/>
            </a:pPr>
            <a:r>
              <a:rPr lang="es-ES" sz="2000" kern="0" dirty="0">
                <a:solidFill>
                  <a:prstClr val="white"/>
                </a:solidFill>
                <a:latin typeface="Segoe UI"/>
                <a:sym typeface="Helvetica Light"/>
              </a:rPr>
              <a:t>PRINCÍPIOS E MATRIZ DE RESPONSABILIDADES PARA APLICAÇÃO DE PROJETOS DE ANALYTICS E I.A.</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7" name="Rectangle 46">
            <a:extLst>
              <a:ext uri="{FF2B5EF4-FFF2-40B4-BE49-F238E27FC236}">
                <a16:creationId xmlns:a16="http://schemas.microsoft.com/office/drawing/2014/main" id="{DC263BF8-1FD9-4948-82E2-FF424A578752}"/>
              </a:ext>
            </a:extLst>
          </p:cNvPr>
          <p:cNvSpPr/>
          <p:nvPr/>
        </p:nvSpPr>
        <p:spPr>
          <a:xfrm>
            <a:off x="3531755" y="4410444"/>
            <a:ext cx="2379135"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410765" hangingPunct="0">
              <a:lnSpc>
                <a:spcPct val="90000"/>
              </a:lnSpc>
              <a:defRPr/>
            </a:pPr>
            <a:r>
              <a:rPr lang="en-US" sz="2000" kern="0" dirty="0">
                <a:solidFill>
                  <a:prstClr val="white"/>
                </a:solidFill>
                <a:latin typeface="Segoe UI"/>
                <a:sym typeface="Helvetica Light"/>
              </a:rPr>
              <a:t>DESENVOLVIMENTO PROFISSIONAL PARA IES BRASILEIRAS: TREINAMENTOS GRATUITOS</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8" name="Rectangle 47">
            <a:extLst>
              <a:ext uri="{FF2B5EF4-FFF2-40B4-BE49-F238E27FC236}">
                <a16:creationId xmlns:a16="http://schemas.microsoft.com/office/drawing/2014/main" id="{C9AB05BF-8CA0-4E33-A584-8A6CC3B2CC17}"/>
              </a:ext>
            </a:extLst>
          </p:cNvPr>
          <p:cNvSpPr/>
          <p:nvPr/>
        </p:nvSpPr>
        <p:spPr>
          <a:xfrm>
            <a:off x="9356133" y="4410444"/>
            <a:ext cx="2635998"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410765" hangingPunct="0">
              <a:lnSpc>
                <a:spcPct val="90000"/>
              </a:lnSpc>
              <a:defRPr/>
            </a:pPr>
            <a:r>
              <a:rPr lang="es-ES" sz="2000" kern="0" dirty="0">
                <a:solidFill>
                  <a:prstClr val="white"/>
                </a:solidFill>
                <a:latin typeface="Segoe UI"/>
                <a:sym typeface="Helvetica Light"/>
              </a:rPr>
              <a:t>COMPARTILHAMENTO DE EXPERIÊNCIAS E CASES EM APLICAÇÃO DE LEARNING ANALYTICS E I.A.</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grpSp>
        <p:nvGrpSpPr>
          <p:cNvPr id="114" name="Group 113">
            <a:extLst>
              <a:ext uri="{FF2B5EF4-FFF2-40B4-BE49-F238E27FC236}">
                <a16:creationId xmlns:a16="http://schemas.microsoft.com/office/drawing/2014/main" id="{AFD8070F-5979-411D-9137-CCB7A996A537}"/>
              </a:ext>
            </a:extLst>
          </p:cNvPr>
          <p:cNvGrpSpPr/>
          <p:nvPr/>
        </p:nvGrpSpPr>
        <p:grpSpPr>
          <a:xfrm>
            <a:off x="7436349" y="356325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28575"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28575"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28575"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28575"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28575"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4928"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6932" y="3447798"/>
            <a:ext cx="914400" cy="914400"/>
          </a:xfrm>
          <a:prstGeom prst="rect">
            <a:avLst/>
          </a:prstGeom>
        </p:spPr>
      </p:pic>
      <p:pic>
        <p:nvPicPr>
          <p:cNvPr id="39" name="Picture 5" descr="Logo&#10;&#10;Description automatically generated">
            <a:extLst>
              <a:ext uri="{FF2B5EF4-FFF2-40B4-BE49-F238E27FC236}">
                <a16:creationId xmlns:a16="http://schemas.microsoft.com/office/drawing/2014/main" id="{599A2867-03C3-B44F-B983-32354FAA3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5011" y="77048"/>
            <a:ext cx="3514804" cy="2036060"/>
          </a:xfrm>
          <a:prstGeom prst="rect">
            <a:avLst/>
          </a:prstGeom>
        </p:spPr>
      </p:pic>
      <p:grpSp>
        <p:nvGrpSpPr>
          <p:cNvPr id="40" name="Group 48">
            <a:extLst>
              <a:ext uri="{FF2B5EF4-FFF2-40B4-BE49-F238E27FC236}">
                <a16:creationId xmlns:a16="http://schemas.microsoft.com/office/drawing/2014/main" id="{ED5FD66D-497E-8C48-85CA-B537EA42C46C}"/>
              </a:ext>
            </a:extLst>
          </p:cNvPr>
          <p:cNvGrpSpPr/>
          <p:nvPr/>
        </p:nvGrpSpPr>
        <p:grpSpPr>
          <a:xfrm>
            <a:off x="1280641" y="3494942"/>
            <a:ext cx="655770" cy="738836"/>
            <a:chOff x="-660196" y="6905559"/>
            <a:chExt cx="357610" cy="402908"/>
          </a:xfrm>
        </p:grpSpPr>
        <p:sp>
          <p:nvSpPr>
            <p:cNvPr id="41" name="Freeform: Shape 49">
              <a:extLst>
                <a:ext uri="{FF2B5EF4-FFF2-40B4-BE49-F238E27FC236}">
                  <a16:creationId xmlns:a16="http://schemas.microsoft.com/office/drawing/2014/main" id="{C3952A8E-4BCE-7A43-A67D-DF336D3506EF}"/>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42" name="Freeform: Shape 50">
              <a:extLst>
                <a:ext uri="{FF2B5EF4-FFF2-40B4-BE49-F238E27FC236}">
                  <a16:creationId xmlns:a16="http://schemas.microsoft.com/office/drawing/2014/main" id="{C6E1E481-BB50-EE43-8742-031F2862E7D7}"/>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43" name="Freeform: Shape 51">
              <a:extLst>
                <a:ext uri="{FF2B5EF4-FFF2-40B4-BE49-F238E27FC236}">
                  <a16:creationId xmlns:a16="http://schemas.microsoft.com/office/drawing/2014/main" id="{14AF2148-5814-104A-8FEF-154A6B66FEA1}"/>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3" name="Freeform: Shape 70">
              <a:extLst>
                <a:ext uri="{FF2B5EF4-FFF2-40B4-BE49-F238E27FC236}">
                  <a16:creationId xmlns:a16="http://schemas.microsoft.com/office/drawing/2014/main" id="{643DDE3A-6444-FB4A-8303-2776F2D5EE64}"/>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4" name="Freeform: Shape 91">
              <a:extLst>
                <a:ext uri="{FF2B5EF4-FFF2-40B4-BE49-F238E27FC236}">
                  <a16:creationId xmlns:a16="http://schemas.microsoft.com/office/drawing/2014/main" id="{2368395F-53CE-9A4D-8693-491341079AE1}"/>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5" name="Freeform: Shape 92">
              <a:extLst>
                <a:ext uri="{FF2B5EF4-FFF2-40B4-BE49-F238E27FC236}">
                  <a16:creationId xmlns:a16="http://schemas.microsoft.com/office/drawing/2014/main" id="{807E47A7-CA6D-0F4D-B250-63FAFB414B19}"/>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6" name="Freeform: Shape 93">
              <a:extLst>
                <a:ext uri="{FF2B5EF4-FFF2-40B4-BE49-F238E27FC236}">
                  <a16:creationId xmlns:a16="http://schemas.microsoft.com/office/drawing/2014/main" id="{22020303-C801-134C-87AE-B80CB58005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7" name="Freeform: Shape 94">
              <a:extLst>
                <a:ext uri="{FF2B5EF4-FFF2-40B4-BE49-F238E27FC236}">
                  <a16:creationId xmlns:a16="http://schemas.microsoft.com/office/drawing/2014/main" id="{B95616CA-344C-7C4F-9988-FC6F3D42B5EC}"/>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8" name="Freeform: Shape 96">
              <a:extLst>
                <a:ext uri="{FF2B5EF4-FFF2-40B4-BE49-F238E27FC236}">
                  <a16:creationId xmlns:a16="http://schemas.microsoft.com/office/drawing/2014/main" id="{62235376-A979-584C-ADA1-8379C5978D03}"/>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9" name="Freeform: Shape 99">
              <a:extLst>
                <a:ext uri="{FF2B5EF4-FFF2-40B4-BE49-F238E27FC236}">
                  <a16:creationId xmlns:a16="http://schemas.microsoft.com/office/drawing/2014/main" id="{B319B6F8-D8D3-4C47-93C9-9353C2658685}"/>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60" name="Freeform: Shape 100">
              <a:extLst>
                <a:ext uri="{FF2B5EF4-FFF2-40B4-BE49-F238E27FC236}">
                  <a16:creationId xmlns:a16="http://schemas.microsoft.com/office/drawing/2014/main" id="{673F4ED7-62DE-E446-B0BF-8AE96022F655}"/>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61" name="Freeform: Shape 101">
              <a:extLst>
                <a:ext uri="{FF2B5EF4-FFF2-40B4-BE49-F238E27FC236}">
                  <a16:creationId xmlns:a16="http://schemas.microsoft.com/office/drawing/2014/main" id="{613352B0-0E30-0248-AB4A-501000BAE928}"/>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62" name="Freeform: Shape 102">
              <a:extLst>
                <a:ext uri="{FF2B5EF4-FFF2-40B4-BE49-F238E27FC236}">
                  <a16:creationId xmlns:a16="http://schemas.microsoft.com/office/drawing/2014/main" id="{234E2722-D6B1-C441-99C1-6D129751280B}"/>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63" name="Freeform: Shape 103">
              <a:extLst>
                <a:ext uri="{FF2B5EF4-FFF2-40B4-BE49-F238E27FC236}">
                  <a16:creationId xmlns:a16="http://schemas.microsoft.com/office/drawing/2014/main" id="{403EF4D4-2CC5-264F-8FC4-4F6A31DFC640}"/>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64" name="Freeform: Shape 104">
              <a:extLst>
                <a:ext uri="{FF2B5EF4-FFF2-40B4-BE49-F238E27FC236}">
                  <a16:creationId xmlns:a16="http://schemas.microsoft.com/office/drawing/2014/main" id="{613E37ED-2816-3240-9B9D-F06DAE9145CD}"/>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65" name="Freeform: Shape 105">
              <a:extLst>
                <a:ext uri="{FF2B5EF4-FFF2-40B4-BE49-F238E27FC236}">
                  <a16:creationId xmlns:a16="http://schemas.microsoft.com/office/drawing/2014/main" id="{B321D43B-F779-584A-8593-4B777D044CF5}"/>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66" name="Freeform: Shape 106">
              <a:extLst>
                <a:ext uri="{FF2B5EF4-FFF2-40B4-BE49-F238E27FC236}">
                  <a16:creationId xmlns:a16="http://schemas.microsoft.com/office/drawing/2014/main" id="{A1D8C039-C14C-784D-BE1E-7FD732172DE7}"/>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67" name="Freeform: Shape 107">
              <a:extLst>
                <a:ext uri="{FF2B5EF4-FFF2-40B4-BE49-F238E27FC236}">
                  <a16:creationId xmlns:a16="http://schemas.microsoft.com/office/drawing/2014/main" id="{1362B71D-446C-E54C-AC98-B41EABB70B71}"/>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68" name="Freeform: Shape 108">
              <a:extLst>
                <a:ext uri="{FF2B5EF4-FFF2-40B4-BE49-F238E27FC236}">
                  <a16:creationId xmlns:a16="http://schemas.microsoft.com/office/drawing/2014/main" id="{B0E3FA5B-8393-2E46-8F16-2EDE21F77A27}"/>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69" name="Freeform: Shape 109">
              <a:extLst>
                <a:ext uri="{FF2B5EF4-FFF2-40B4-BE49-F238E27FC236}">
                  <a16:creationId xmlns:a16="http://schemas.microsoft.com/office/drawing/2014/main" id="{77D2B694-F640-EA46-A4E8-FD67AF1E53A1}"/>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0" name="Freeform: Shape 110">
              <a:extLst>
                <a:ext uri="{FF2B5EF4-FFF2-40B4-BE49-F238E27FC236}">
                  <a16:creationId xmlns:a16="http://schemas.microsoft.com/office/drawing/2014/main" id="{BBE85277-6E9F-A145-85EB-00D73FECC213}"/>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2" name="Freeform: Shape 111">
              <a:extLst>
                <a:ext uri="{FF2B5EF4-FFF2-40B4-BE49-F238E27FC236}">
                  <a16:creationId xmlns:a16="http://schemas.microsoft.com/office/drawing/2014/main" id="{48684331-D0B3-0D4E-9627-0C454E825FBD}"/>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3" name="Freeform: Shape 112">
              <a:extLst>
                <a:ext uri="{FF2B5EF4-FFF2-40B4-BE49-F238E27FC236}">
                  <a16:creationId xmlns:a16="http://schemas.microsoft.com/office/drawing/2014/main" id="{F3E8836D-8EE2-5D4F-90EE-50EC9911A4EB}"/>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spTree>
    <p:extLst>
      <p:ext uri="{BB962C8B-B14F-4D97-AF65-F5344CB8AC3E}">
        <p14:creationId xmlns:p14="http://schemas.microsoft.com/office/powerpoint/2010/main" val="207786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DEF9D-6E75-3145-9F76-4461D7C69D4C}"/>
              </a:ext>
            </a:extLst>
          </p:cNvPr>
          <p:cNvSpPr>
            <a:spLocks noGrp="1"/>
          </p:cNvSpPr>
          <p:nvPr>
            <p:ph type="title"/>
          </p:nvPr>
        </p:nvSpPr>
        <p:spPr>
          <a:xfrm>
            <a:off x="1579366" y="5469269"/>
            <a:ext cx="4167887" cy="553998"/>
          </a:xfrm>
        </p:spPr>
        <p:txBody>
          <a:bodyPr/>
          <a:lstStyle/>
          <a:p>
            <a:r>
              <a:rPr lang="pt-BR" dirty="0">
                <a:solidFill>
                  <a:schemeClr val="tx1">
                    <a:lumMod val="95000"/>
                  </a:schemeClr>
                </a:solidFill>
              </a:rPr>
              <a:t>COMUNIDADE</a:t>
            </a:r>
          </a:p>
        </p:txBody>
      </p:sp>
      <p:pic>
        <p:nvPicPr>
          <p:cNvPr id="4" name="Picture 5" descr="Logo&#10;&#10;Description automatically generated">
            <a:extLst>
              <a:ext uri="{FF2B5EF4-FFF2-40B4-BE49-F238E27FC236}">
                <a16:creationId xmlns:a16="http://schemas.microsoft.com/office/drawing/2014/main" id="{A9F83F23-6986-074B-961E-EFC1FD991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857" y="1388731"/>
            <a:ext cx="3514804" cy="2036060"/>
          </a:xfrm>
          <a:prstGeom prst="rect">
            <a:avLst/>
          </a:prstGeom>
        </p:spPr>
      </p:pic>
      <p:grpSp>
        <p:nvGrpSpPr>
          <p:cNvPr id="5" name="Group 48">
            <a:extLst>
              <a:ext uri="{FF2B5EF4-FFF2-40B4-BE49-F238E27FC236}">
                <a16:creationId xmlns:a16="http://schemas.microsoft.com/office/drawing/2014/main" id="{C6D9D5C0-3144-D04F-9C2B-68CE8F2CDEAB}"/>
              </a:ext>
            </a:extLst>
          </p:cNvPr>
          <p:cNvGrpSpPr/>
          <p:nvPr/>
        </p:nvGrpSpPr>
        <p:grpSpPr>
          <a:xfrm>
            <a:off x="231331" y="4070912"/>
            <a:ext cx="1589325" cy="1790645"/>
            <a:chOff x="-660196" y="6905559"/>
            <a:chExt cx="357610" cy="402908"/>
          </a:xfrm>
        </p:grpSpPr>
        <p:sp>
          <p:nvSpPr>
            <p:cNvPr id="6" name="Freeform: Shape 49">
              <a:extLst>
                <a:ext uri="{FF2B5EF4-FFF2-40B4-BE49-F238E27FC236}">
                  <a16:creationId xmlns:a16="http://schemas.microsoft.com/office/drawing/2014/main" id="{EA010531-D4D2-AD4B-8470-1D262BBD89B3}"/>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7" name="Freeform: Shape 50">
              <a:extLst>
                <a:ext uri="{FF2B5EF4-FFF2-40B4-BE49-F238E27FC236}">
                  <a16:creationId xmlns:a16="http://schemas.microsoft.com/office/drawing/2014/main" id="{725D72D7-F238-334A-8CE3-6E8C285F3FAD}"/>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8" name="Freeform: Shape 51">
              <a:extLst>
                <a:ext uri="{FF2B5EF4-FFF2-40B4-BE49-F238E27FC236}">
                  <a16:creationId xmlns:a16="http://schemas.microsoft.com/office/drawing/2014/main" id="{A32A6906-106D-8B40-A996-BD03D7D9B222}"/>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9" name="Freeform: Shape 70">
              <a:extLst>
                <a:ext uri="{FF2B5EF4-FFF2-40B4-BE49-F238E27FC236}">
                  <a16:creationId xmlns:a16="http://schemas.microsoft.com/office/drawing/2014/main" id="{380B9D38-43D9-6D42-9CCF-80A4D0B65439}"/>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0" name="Freeform: Shape 91">
              <a:extLst>
                <a:ext uri="{FF2B5EF4-FFF2-40B4-BE49-F238E27FC236}">
                  <a16:creationId xmlns:a16="http://schemas.microsoft.com/office/drawing/2014/main" id="{8B9F9633-CC71-C14E-ACDC-A35E06552320}"/>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1" name="Freeform: Shape 92">
              <a:extLst>
                <a:ext uri="{FF2B5EF4-FFF2-40B4-BE49-F238E27FC236}">
                  <a16:creationId xmlns:a16="http://schemas.microsoft.com/office/drawing/2014/main" id="{68E869E2-1A5F-2849-B40D-7300CCC97DFC}"/>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2" name="Freeform: Shape 93">
              <a:extLst>
                <a:ext uri="{FF2B5EF4-FFF2-40B4-BE49-F238E27FC236}">
                  <a16:creationId xmlns:a16="http://schemas.microsoft.com/office/drawing/2014/main" id="{47CCFE6C-B468-B740-96B2-C8E9F9344CAC}"/>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3" name="Freeform: Shape 94">
              <a:extLst>
                <a:ext uri="{FF2B5EF4-FFF2-40B4-BE49-F238E27FC236}">
                  <a16:creationId xmlns:a16="http://schemas.microsoft.com/office/drawing/2014/main" id="{301980B1-276F-A940-BF20-2AAD292B3665}"/>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4" name="Freeform: Shape 96">
              <a:extLst>
                <a:ext uri="{FF2B5EF4-FFF2-40B4-BE49-F238E27FC236}">
                  <a16:creationId xmlns:a16="http://schemas.microsoft.com/office/drawing/2014/main" id="{99CC834A-A606-AB42-99B3-45CD69A05684}"/>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5" name="Freeform: Shape 99">
              <a:extLst>
                <a:ext uri="{FF2B5EF4-FFF2-40B4-BE49-F238E27FC236}">
                  <a16:creationId xmlns:a16="http://schemas.microsoft.com/office/drawing/2014/main" id="{08885FF3-0310-904F-BD6A-2A4ABD3C8DDA}"/>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6" name="Freeform: Shape 100">
              <a:extLst>
                <a:ext uri="{FF2B5EF4-FFF2-40B4-BE49-F238E27FC236}">
                  <a16:creationId xmlns:a16="http://schemas.microsoft.com/office/drawing/2014/main" id="{26334F53-A174-9E4C-9C5F-52D162D7B770}"/>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7" name="Freeform: Shape 101">
              <a:extLst>
                <a:ext uri="{FF2B5EF4-FFF2-40B4-BE49-F238E27FC236}">
                  <a16:creationId xmlns:a16="http://schemas.microsoft.com/office/drawing/2014/main" id="{3D3EBE1E-9B4A-AF40-8E96-07516446E00E}"/>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8" name="Freeform: Shape 102">
              <a:extLst>
                <a:ext uri="{FF2B5EF4-FFF2-40B4-BE49-F238E27FC236}">
                  <a16:creationId xmlns:a16="http://schemas.microsoft.com/office/drawing/2014/main" id="{62506D94-FB99-D543-A458-C02E1887FE06}"/>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9" name="Freeform: Shape 103">
              <a:extLst>
                <a:ext uri="{FF2B5EF4-FFF2-40B4-BE49-F238E27FC236}">
                  <a16:creationId xmlns:a16="http://schemas.microsoft.com/office/drawing/2014/main" id="{53DFE77B-1735-3441-9430-BA48A333322E}"/>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0" name="Freeform: Shape 104">
              <a:extLst>
                <a:ext uri="{FF2B5EF4-FFF2-40B4-BE49-F238E27FC236}">
                  <a16:creationId xmlns:a16="http://schemas.microsoft.com/office/drawing/2014/main" id="{895358A7-5D8C-8F46-A62F-0C83087B40BA}"/>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1" name="Freeform: Shape 105">
              <a:extLst>
                <a:ext uri="{FF2B5EF4-FFF2-40B4-BE49-F238E27FC236}">
                  <a16:creationId xmlns:a16="http://schemas.microsoft.com/office/drawing/2014/main" id="{E4E6E767-4D7F-2A4F-B24C-929470985ECE}"/>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2" name="Freeform: Shape 106">
              <a:extLst>
                <a:ext uri="{FF2B5EF4-FFF2-40B4-BE49-F238E27FC236}">
                  <a16:creationId xmlns:a16="http://schemas.microsoft.com/office/drawing/2014/main" id="{9F9AF0CF-F8BF-F843-A98D-3643E20F5CF1}"/>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3" name="Freeform: Shape 107">
              <a:extLst>
                <a:ext uri="{FF2B5EF4-FFF2-40B4-BE49-F238E27FC236}">
                  <a16:creationId xmlns:a16="http://schemas.microsoft.com/office/drawing/2014/main" id="{15DC4250-A3DF-F344-9CC8-F4B83381F831}"/>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4" name="Freeform: Shape 108">
              <a:extLst>
                <a:ext uri="{FF2B5EF4-FFF2-40B4-BE49-F238E27FC236}">
                  <a16:creationId xmlns:a16="http://schemas.microsoft.com/office/drawing/2014/main" id="{7AED7AAA-01A8-6343-86FF-26BBEEC35A7A}"/>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5" name="Freeform: Shape 109">
              <a:extLst>
                <a:ext uri="{FF2B5EF4-FFF2-40B4-BE49-F238E27FC236}">
                  <a16:creationId xmlns:a16="http://schemas.microsoft.com/office/drawing/2014/main" id="{E81B952E-0907-B449-BFF8-101DE4A34CBC}"/>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6" name="Freeform: Shape 110">
              <a:extLst>
                <a:ext uri="{FF2B5EF4-FFF2-40B4-BE49-F238E27FC236}">
                  <a16:creationId xmlns:a16="http://schemas.microsoft.com/office/drawing/2014/main" id="{E26F4587-225B-F041-A231-9EA06615CFB1}"/>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7" name="Freeform: Shape 111">
              <a:extLst>
                <a:ext uri="{FF2B5EF4-FFF2-40B4-BE49-F238E27FC236}">
                  <a16:creationId xmlns:a16="http://schemas.microsoft.com/office/drawing/2014/main" id="{1CCE0250-A377-B84F-A863-0DDCADB85443}"/>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8" name="Freeform: Shape 112">
              <a:extLst>
                <a:ext uri="{FF2B5EF4-FFF2-40B4-BE49-F238E27FC236}">
                  <a16:creationId xmlns:a16="http://schemas.microsoft.com/office/drawing/2014/main" id="{E02D5EB0-DC5D-BC49-ABA6-842C44A95DA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grpSp>
    </p:spTree>
    <p:extLst>
      <p:ext uri="{BB962C8B-B14F-4D97-AF65-F5344CB8AC3E}">
        <p14:creationId xmlns:p14="http://schemas.microsoft.com/office/powerpoint/2010/main" val="152998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30AAAA28-5C8D-48B5-AB5F-C8593B1BAE9C}"/>
              </a:ext>
            </a:extLst>
          </p:cNvPr>
          <p:cNvGrpSpPr/>
          <p:nvPr/>
        </p:nvGrpSpPr>
        <p:grpSpPr>
          <a:xfrm rot="10800000">
            <a:off x="9069298" y="921056"/>
            <a:ext cx="1422230" cy="4951899"/>
            <a:chOff x="689398" y="265011"/>
            <a:chExt cx="1422230" cy="4001019"/>
          </a:xfrm>
        </p:grpSpPr>
        <p:cxnSp>
          <p:nvCxnSpPr>
            <p:cNvPr id="158" name="Straight Connector 157">
              <a:extLst>
                <a:ext uri="{FF2B5EF4-FFF2-40B4-BE49-F238E27FC236}">
                  <a16:creationId xmlns:a16="http://schemas.microsoft.com/office/drawing/2014/main" id="{9824C630-87BC-4507-84BE-FF8FCF02B662}"/>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159" name="Straight Connector 158">
              <a:extLst>
                <a:ext uri="{FF2B5EF4-FFF2-40B4-BE49-F238E27FC236}">
                  <a16:creationId xmlns:a16="http://schemas.microsoft.com/office/drawing/2014/main" id="{4EFC425F-500B-4AC0-BFF2-14E5E19B3E29}"/>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60" name="Right Brace 159">
              <a:extLst>
                <a:ext uri="{FF2B5EF4-FFF2-40B4-BE49-F238E27FC236}">
                  <a16:creationId xmlns:a16="http://schemas.microsoft.com/office/drawing/2014/main" id="{D4A73400-8336-417E-AD7D-646E136894B4}"/>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61" name="Arc 160">
              <a:extLst>
                <a:ext uri="{FF2B5EF4-FFF2-40B4-BE49-F238E27FC236}">
                  <a16:creationId xmlns:a16="http://schemas.microsoft.com/office/drawing/2014/main" id="{D6A0CF54-6A66-4075-ADE4-9435D97FF153}"/>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62" name="Straight Connector 161">
              <a:extLst>
                <a:ext uri="{FF2B5EF4-FFF2-40B4-BE49-F238E27FC236}">
                  <a16:creationId xmlns:a16="http://schemas.microsoft.com/office/drawing/2014/main" id="{6D36C03F-3CC4-40C0-A481-A0948B06EF85}"/>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63" name="Arc 162">
              <a:extLst>
                <a:ext uri="{FF2B5EF4-FFF2-40B4-BE49-F238E27FC236}">
                  <a16:creationId xmlns:a16="http://schemas.microsoft.com/office/drawing/2014/main" id="{247DF4D8-D972-4AC2-A683-463C22F90417}"/>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64" name="Straight Connector 163">
              <a:extLst>
                <a:ext uri="{FF2B5EF4-FFF2-40B4-BE49-F238E27FC236}">
                  <a16:creationId xmlns:a16="http://schemas.microsoft.com/office/drawing/2014/main" id="{6D68872D-724C-4D7E-BB22-6A92AD5BED81}"/>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65" name="Straight Connector 164">
              <a:extLst>
                <a:ext uri="{FF2B5EF4-FFF2-40B4-BE49-F238E27FC236}">
                  <a16:creationId xmlns:a16="http://schemas.microsoft.com/office/drawing/2014/main" id="{2D070BF0-8EB2-4A73-BD49-F4701E6A7700}"/>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66" name="Straight Connector 165">
              <a:extLst>
                <a:ext uri="{FF2B5EF4-FFF2-40B4-BE49-F238E27FC236}">
                  <a16:creationId xmlns:a16="http://schemas.microsoft.com/office/drawing/2014/main" id="{B7B29BBC-AF97-46D8-80DF-1699E15974F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grpSp>
        <p:nvGrpSpPr>
          <p:cNvPr id="114" name="Group 113">
            <a:extLst>
              <a:ext uri="{FF2B5EF4-FFF2-40B4-BE49-F238E27FC236}">
                <a16:creationId xmlns:a16="http://schemas.microsoft.com/office/drawing/2014/main" id="{2FDFB5CC-2CC3-46A7-8DD8-0F6CF454D03E}"/>
              </a:ext>
            </a:extLst>
          </p:cNvPr>
          <p:cNvGrpSpPr/>
          <p:nvPr/>
        </p:nvGrpSpPr>
        <p:grpSpPr>
          <a:xfrm>
            <a:off x="1689223" y="2394975"/>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2525856" y="2632528"/>
            <a:ext cx="7165733"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96C74F71-4693-417B-98CF-A17DE0301141}"/>
              </a:ext>
            </a:extLst>
          </p:cNvPr>
          <p:cNvGrpSpPr/>
          <p:nvPr/>
        </p:nvGrpSpPr>
        <p:grpSpPr>
          <a:xfrm>
            <a:off x="10818143" y="931372"/>
            <a:ext cx="548640" cy="548640"/>
            <a:chOff x="15164187" y="1393672"/>
            <a:chExt cx="563716" cy="563716"/>
          </a:xfrm>
        </p:grpSpPr>
        <p:sp>
          <p:nvSpPr>
            <p:cNvPr id="43" name="Oval 42">
              <a:extLst>
                <a:ext uri="{FF2B5EF4-FFF2-40B4-BE49-F238E27FC236}">
                  <a16:creationId xmlns:a16="http://schemas.microsoft.com/office/drawing/2014/main" id="{36C56754-BD35-45B4-98BD-E8F1AB8F9599}"/>
                </a:ext>
              </a:extLst>
            </p:cNvPr>
            <p:cNvSpPr/>
            <p:nvPr/>
          </p:nvSpPr>
          <p:spPr bwMode="auto">
            <a:xfrm>
              <a:off x="15164187" y="1393672"/>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F5A700"/>
                  </a:solid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Freeform: Shape 43">
              <a:extLst>
                <a:ext uri="{FF2B5EF4-FFF2-40B4-BE49-F238E27FC236}">
                  <a16:creationId xmlns:a16="http://schemas.microsoft.com/office/drawing/2014/main" id="{515F7F7C-561B-4936-BD63-718008669BC2}"/>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9B5650EC-7E78-4EB3-8A50-BEBB24158AAE}"/>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7988388D-0ACE-425E-9C8F-2D4902CAF666}"/>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CF54F7BD-E9BF-4914-B2DA-73C3DD6ED0F1}"/>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E6DA04BA-F524-496D-812B-4322EB388C3D}"/>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506B647A-5998-463E-89C1-E902DD04DF2D}"/>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896D6996-E74E-4AD1-8F5D-224CEB151B1C}"/>
              </a:ext>
            </a:extLst>
          </p:cNvPr>
          <p:cNvGrpSpPr/>
          <p:nvPr/>
        </p:nvGrpSpPr>
        <p:grpSpPr>
          <a:xfrm>
            <a:off x="10814645" y="2329647"/>
            <a:ext cx="548640" cy="548640"/>
            <a:chOff x="15780673" y="3543100"/>
            <a:chExt cx="563716" cy="563716"/>
          </a:xfrm>
        </p:grpSpPr>
        <p:sp>
          <p:nvSpPr>
            <p:cNvPr id="51" name="Oval 50">
              <a:extLst>
                <a:ext uri="{FF2B5EF4-FFF2-40B4-BE49-F238E27FC236}">
                  <a16:creationId xmlns:a16="http://schemas.microsoft.com/office/drawing/2014/main" id="{3BD20132-82D8-485E-AF0F-4CFA82DB65B7}"/>
                </a:ext>
              </a:extLst>
            </p:cNvPr>
            <p:cNvSpPr/>
            <p:nvPr/>
          </p:nvSpPr>
          <p:spPr bwMode="auto">
            <a:xfrm>
              <a:off x="15780673"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2" name="Freeform: Shape 51">
              <a:extLst>
                <a:ext uri="{FF2B5EF4-FFF2-40B4-BE49-F238E27FC236}">
                  <a16:creationId xmlns:a16="http://schemas.microsoft.com/office/drawing/2014/main" id="{B868C790-9303-4BAF-BFDA-6287847F552D}"/>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6EB93C35-6275-41EF-93B0-E1CD0CC8CB9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4" name="Group 53">
            <a:extLst>
              <a:ext uri="{FF2B5EF4-FFF2-40B4-BE49-F238E27FC236}">
                <a16:creationId xmlns:a16="http://schemas.microsoft.com/office/drawing/2014/main" id="{A04F8437-BC1D-499D-BC12-C792438CE3DD}"/>
              </a:ext>
            </a:extLst>
          </p:cNvPr>
          <p:cNvGrpSpPr/>
          <p:nvPr/>
        </p:nvGrpSpPr>
        <p:grpSpPr>
          <a:xfrm>
            <a:off x="10833932" y="3518688"/>
            <a:ext cx="548640" cy="548640"/>
            <a:chOff x="18065849" y="4613665"/>
            <a:chExt cx="563716" cy="563716"/>
          </a:xfrm>
        </p:grpSpPr>
        <p:sp>
          <p:nvSpPr>
            <p:cNvPr id="55" name="Oval 54">
              <a:extLst>
                <a:ext uri="{FF2B5EF4-FFF2-40B4-BE49-F238E27FC236}">
                  <a16:creationId xmlns:a16="http://schemas.microsoft.com/office/drawing/2014/main" id="{EA1AB7EC-8A98-46BD-944B-7E42C0E2B38F}"/>
                </a:ext>
              </a:extLst>
            </p:cNvPr>
            <p:cNvSpPr/>
            <p:nvPr/>
          </p:nvSpPr>
          <p:spPr bwMode="auto">
            <a:xfrm>
              <a:off x="18065849" y="4613665"/>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6" name="Freeform: Shape 55">
              <a:extLst>
                <a:ext uri="{FF2B5EF4-FFF2-40B4-BE49-F238E27FC236}">
                  <a16:creationId xmlns:a16="http://schemas.microsoft.com/office/drawing/2014/main" id="{E5706949-14A0-446F-A24E-501A7EEFCF0A}"/>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9F2DD9A8-E437-4B05-B70A-5E88235E30A7}"/>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CBE34E35-742F-4ACF-8D6D-C41F4DC8FCFA}"/>
              </a:ext>
            </a:extLst>
          </p:cNvPr>
          <p:cNvGrpSpPr/>
          <p:nvPr/>
        </p:nvGrpSpPr>
        <p:grpSpPr>
          <a:xfrm>
            <a:off x="10814645" y="4739433"/>
            <a:ext cx="548640" cy="548640"/>
            <a:chOff x="20303752" y="3543100"/>
            <a:chExt cx="563716" cy="563716"/>
          </a:xfrm>
        </p:grpSpPr>
        <p:sp>
          <p:nvSpPr>
            <p:cNvPr id="59" name="Oval 58">
              <a:extLst>
                <a:ext uri="{FF2B5EF4-FFF2-40B4-BE49-F238E27FC236}">
                  <a16:creationId xmlns:a16="http://schemas.microsoft.com/office/drawing/2014/main" id="{A2D24D64-BA4F-465C-9B36-96DB259CBF85}"/>
                </a:ext>
              </a:extLst>
            </p:cNvPr>
            <p:cNvSpPr/>
            <p:nvPr/>
          </p:nvSpPr>
          <p:spPr bwMode="auto">
            <a:xfrm>
              <a:off x="20303752"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Freeform: Shape 59">
              <a:extLst>
                <a:ext uri="{FF2B5EF4-FFF2-40B4-BE49-F238E27FC236}">
                  <a16:creationId xmlns:a16="http://schemas.microsoft.com/office/drawing/2014/main" id="{4BF7D4FD-F0EC-46C6-9DF3-20A0633F8549}"/>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1" name="Freeform: Shape 60">
              <a:extLst>
                <a:ext uri="{FF2B5EF4-FFF2-40B4-BE49-F238E27FC236}">
                  <a16:creationId xmlns:a16="http://schemas.microsoft.com/office/drawing/2014/main" id="{C972E93E-D73B-4B62-B611-AED83C048038}"/>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728" y="3734968"/>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599" y="2553810"/>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447025" y="3037156"/>
            <a:ext cx="1255122"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Dados On-premises</a:t>
            </a:r>
            <a:endPar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381049" y="4101341"/>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Dados</a:t>
            </a:r>
            <a:r>
              <a:rPr kumimoji="0" lang="en-US" sz="1200" b="1" i="0" u="none" strike="noStrike" kern="1200" cap="none" spc="0" normalizeH="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 </a:t>
            </a:r>
            <a:r>
              <a:rPr kumimoji="0" lang="en-US" sz="1200" b="1" i="0" u="none" strike="noStrike" kern="1200" cap="none" spc="0" normalizeH="0" noProof="0" dirty="0" err="1">
                <a:ln>
                  <a:noFill/>
                </a:ln>
                <a:solidFill>
                  <a:srgbClr val="E6E6E6"/>
                </a:solidFill>
                <a:effectLst/>
                <a:uLnTx/>
                <a:uFillTx/>
                <a:latin typeface="Segoe UI Semibold" panose="020B0502040204020203" pitchFamily="34" charset="0"/>
                <a:ea typeface="+mn-ea"/>
                <a:cs typeface="Segoe UI Semibold" panose="020B0502040204020203" pitchFamily="34" charset="0"/>
              </a:rPr>
              <a:t>em</a:t>
            </a:r>
            <a:r>
              <a:rPr kumimoji="0" lang="en-US" sz="1200" b="1" i="0" u="none" strike="noStrike" kern="1200" cap="none" spc="0" normalizeH="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 </a:t>
            </a: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Cloud </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396692" y="5191676"/>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Dados</a:t>
            </a:r>
            <a:r>
              <a:rPr kumimoji="0" lang="en-US" sz="1200" b="1" i="0" u="none" strike="noStrike" kern="1200" cap="none" spc="0" normalizeH="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 </a:t>
            </a: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SaaS</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266" y="4754107"/>
            <a:ext cx="381942" cy="381942"/>
          </a:xfrm>
          <a:prstGeom prst="rect">
            <a:avLst/>
          </a:prstGeom>
        </p:spPr>
      </p:pic>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3792" y="909317"/>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3435405" y="6208360"/>
            <a:ext cx="5107107"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2) </a:t>
            </a:r>
            <a:r>
              <a:rPr kumimoji="0" lang="en-US" sz="1800" b="0" i="0" u="none" strike="noStrike" kern="1200" cap="none" spc="0" normalizeH="0" baseline="0" noProof="0" dirty="0" err="1">
                <a:ln>
                  <a:noFill/>
                </a:ln>
                <a:solidFill>
                  <a:srgbClr val="243A5E"/>
                </a:solidFill>
                <a:effectLst/>
                <a:uLnTx/>
                <a:uFillTx/>
                <a:latin typeface="Segoe UI Semibold" panose="020B0702040204020203" pitchFamily="34" charset="0"/>
                <a:ea typeface="+mn-ea"/>
                <a:cs typeface="Segoe UI Semibold" panose="020B0702040204020203" pitchFamily="34" charset="0"/>
              </a:rPr>
              <a:t>Processamento</a:t>
            </a:r>
            <a:endPar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88" name="Arrow: Chevron 87">
            <a:extLst>
              <a:ext uri="{FF2B5EF4-FFF2-40B4-BE49-F238E27FC236}">
                <a16:creationId xmlns:a16="http://schemas.microsoft.com/office/drawing/2014/main" id="{60972A5C-16AD-4197-A730-2E4593580EF9}"/>
              </a:ext>
            </a:extLst>
          </p:cNvPr>
          <p:cNvSpPr/>
          <p:nvPr/>
        </p:nvSpPr>
        <p:spPr>
          <a:xfrm>
            <a:off x="8542512" y="6208360"/>
            <a:ext cx="32004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3) </a:t>
            </a:r>
            <a:r>
              <a:rPr kumimoji="0" lang="en-US" sz="1800" b="0" i="0" u="none" strike="noStrike" kern="1200" cap="none" spc="0" normalizeH="0" baseline="0" noProof="0" dirty="0" err="1">
                <a:ln>
                  <a:noFill/>
                </a:ln>
                <a:solidFill>
                  <a:srgbClr val="243A5E"/>
                </a:solidFill>
                <a:effectLst/>
                <a:uLnTx/>
                <a:uFillTx/>
                <a:latin typeface="Segoe UI Semibold" panose="020B0702040204020203" pitchFamily="34" charset="0"/>
                <a:ea typeface="+mn-ea"/>
                <a:cs typeface="Segoe UI Semibold" panose="020B0702040204020203" pitchFamily="34" charset="0"/>
              </a:rPr>
              <a:t>Comunicação</a:t>
            </a:r>
            <a:endPar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32004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1) Coleta</a:t>
            </a:r>
          </a:p>
        </p:txBody>
      </p:sp>
      <p:sp>
        <p:nvSpPr>
          <p:cNvPr id="142" name="TextBox 141">
            <a:extLst>
              <a:ext uri="{FF2B5EF4-FFF2-40B4-BE49-F238E27FC236}">
                <a16:creationId xmlns:a16="http://schemas.microsoft.com/office/drawing/2014/main" id="{660349F2-DFAB-45AC-8777-F04712574427}"/>
              </a:ext>
            </a:extLst>
          </p:cNvPr>
          <p:cNvSpPr txBox="1"/>
          <p:nvPr/>
        </p:nvSpPr>
        <p:spPr>
          <a:xfrm>
            <a:off x="2421232" y="483907"/>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Engenheiros</a:t>
            </a:r>
            <a:b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de Dados</a:t>
            </a:r>
          </a:p>
        </p:txBody>
      </p:sp>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3300" y="906380"/>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7645" y="896406"/>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6227048" y="662305"/>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Analistas</a:t>
            </a:r>
            <a:endPar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152" name="TextBox 151">
            <a:extLst>
              <a:ext uri="{FF2B5EF4-FFF2-40B4-BE49-F238E27FC236}">
                <a16:creationId xmlns:a16="http://schemas.microsoft.com/office/drawing/2014/main" id="{686A0AB5-148D-4D5B-BDEC-112134E8DF42}"/>
              </a:ext>
            </a:extLst>
          </p:cNvPr>
          <p:cNvSpPr txBox="1"/>
          <p:nvPr/>
        </p:nvSpPr>
        <p:spPr>
          <a:xfrm>
            <a:off x="10713020" y="1497297"/>
            <a:ext cx="1298408" cy="830997"/>
          </a:xfrm>
          <a:prstGeom prst="rect">
            <a:avLst/>
          </a:prstGeom>
          <a:noFill/>
        </p:spPr>
        <p:txBody>
          <a:bodyPr wrap="square" rtlCol="0">
            <a:spAutoFit/>
          </a:bodyPr>
          <a:lstStyle/>
          <a:p>
            <a:pPr lvl="0">
              <a:defRPr/>
            </a:pPr>
            <a:r>
              <a:rPr lang="en-US" sz="1200" dirty="0" err="1">
                <a:solidFill>
                  <a:srgbClr val="E6E6E6"/>
                </a:solidFill>
                <a:latin typeface="Segoe UI Semibold" panose="020B0702040204020203" pitchFamily="34" charset="0"/>
                <a:cs typeface="Segoe UI Semibold" panose="020B0702040204020203" pitchFamily="34" charset="0"/>
              </a:rPr>
              <a:t>Trilhas</a:t>
            </a:r>
            <a:r>
              <a:rPr lang="en-US" sz="1200" dirty="0">
                <a:solidFill>
                  <a:srgbClr val="E6E6E6"/>
                </a:solidFill>
                <a:latin typeface="Segoe UI Semibold" panose="020B0702040204020203" pitchFamily="34" charset="0"/>
                <a:cs typeface="Segoe UI Semibold" panose="020B0702040204020203" pitchFamily="34" charset="0"/>
              </a:rPr>
              <a:t> de </a:t>
            </a:r>
            <a:r>
              <a:rPr lang="en-US" sz="1200" dirty="0" err="1">
                <a:solidFill>
                  <a:srgbClr val="E6E6E6"/>
                </a:solidFill>
                <a:latin typeface="Segoe UI Semibold" panose="020B0702040204020203" pitchFamily="34" charset="0"/>
                <a:cs typeface="Segoe UI Semibold" panose="020B0702040204020203" pitchFamily="34" charset="0"/>
              </a:rPr>
              <a:t>aprendizagem</a:t>
            </a:r>
            <a:r>
              <a:rPr lang="en-US" sz="1200" dirty="0">
                <a:solidFill>
                  <a:srgbClr val="E6E6E6"/>
                </a:solidFill>
                <a:latin typeface="Segoe UI Semibold" panose="020B0702040204020203" pitchFamily="34" charset="0"/>
                <a:cs typeface="Segoe UI Semibold" panose="020B0702040204020203" pitchFamily="34" charset="0"/>
              </a:rPr>
              <a:t> </a:t>
            </a:r>
            <a:r>
              <a:rPr lang="en-US" sz="1200" dirty="0" err="1">
                <a:solidFill>
                  <a:srgbClr val="E6E6E6"/>
                </a:solidFill>
                <a:latin typeface="Segoe UI Semibold" panose="020B0702040204020203" pitchFamily="34" charset="0"/>
                <a:cs typeface="Segoe UI Semibold" panose="020B0702040204020203" pitchFamily="34" charset="0"/>
              </a:rPr>
              <a:t>personalizadas</a:t>
            </a:r>
            <a:endParaRPr lang="en-US" sz="1200" dirty="0">
              <a:solidFill>
                <a:srgbClr val="E6E6E6"/>
              </a:solidFill>
              <a:latin typeface="Segoe UI Semibold" panose="020B0702040204020203" pitchFamily="34" charset="0"/>
              <a:cs typeface="Segoe UI Semibold" panose="020B0702040204020203" pitchFamily="34" charset="0"/>
            </a:endParaRPr>
          </a:p>
          <a:p>
            <a:pPr lvl="0">
              <a:defRPr/>
            </a:pPr>
            <a:endParaRPr lang="en-US" sz="1200" dirty="0">
              <a:solidFill>
                <a:srgbClr val="E6E6E6"/>
              </a:solidFill>
              <a:latin typeface="Segoe UI Semibold" panose="020B0702040204020203" pitchFamily="34" charset="0"/>
              <a:cs typeface="Segoe UI Semibold" panose="020B0702040204020203" pitchFamily="34" charset="0"/>
            </a:endParaRPr>
          </a:p>
        </p:txBody>
      </p:sp>
      <p:sp>
        <p:nvSpPr>
          <p:cNvPr id="168" name="TextBox 167">
            <a:extLst>
              <a:ext uri="{FF2B5EF4-FFF2-40B4-BE49-F238E27FC236}">
                <a16:creationId xmlns:a16="http://schemas.microsoft.com/office/drawing/2014/main" id="{43F5A343-B66B-4CC6-A88E-4E065C9FD944}"/>
              </a:ext>
            </a:extLst>
          </p:cNvPr>
          <p:cNvSpPr txBox="1"/>
          <p:nvPr/>
        </p:nvSpPr>
        <p:spPr>
          <a:xfrm>
            <a:off x="3627125" y="462188"/>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Cientistas</a:t>
            </a: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de Dados</a:t>
            </a:r>
          </a:p>
        </p:txBody>
      </p:sp>
      <p:sp>
        <p:nvSpPr>
          <p:cNvPr id="172" name="TextBox 171">
            <a:extLst>
              <a:ext uri="{FF2B5EF4-FFF2-40B4-BE49-F238E27FC236}">
                <a16:creationId xmlns:a16="http://schemas.microsoft.com/office/drawing/2014/main" id="{4EEF23D9-84A8-428D-AC19-297226050683}"/>
              </a:ext>
            </a:extLst>
          </p:cNvPr>
          <p:cNvSpPr txBox="1"/>
          <p:nvPr/>
        </p:nvSpPr>
        <p:spPr>
          <a:xfrm>
            <a:off x="4755457" y="462188"/>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Cientistas</a:t>
            </a: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de Dados</a:t>
            </a:r>
            <a:r>
              <a:rPr kumimoji="0" lang="en-US" sz="1200" b="0" i="0" u="none" strike="noStrike" kern="1200" cap="none" spc="0" normalizeH="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Terceiros</a:t>
            </a:r>
            <a:endPar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pic>
        <p:nvPicPr>
          <p:cNvPr id="174" name="Picture 173">
            <a:extLst>
              <a:ext uri="{FF2B5EF4-FFF2-40B4-BE49-F238E27FC236}">
                <a16:creationId xmlns:a16="http://schemas.microsoft.com/office/drawing/2014/main" id="{C33D7169-7A47-44FD-98F6-385F683EDC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62808" y="961072"/>
            <a:ext cx="428625" cy="428625"/>
          </a:xfrm>
          <a:prstGeom prst="rect">
            <a:avLst/>
          </a:prstGeom>
        </p:spPr>
      </p:pic>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6799" y="931618"/>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7289275" y="507825"/>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Alunos</a:t>
            </a: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Educadores</a:t>
            </a:r>
            <a:endPar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1261" y="921159"/>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8634540" y="532918"/>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Líderes</a:t>
            </a: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e </a:t>
            </a: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Pesquisadores</a:t>
            </a:r>
            <a:endPar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186" name="TextBox 185">
            <a:extLst>
              <a:ext uri="{FF2B5EF4-FFF2-40B4-BE49-F238E27FC236}">
                <a16:creationId xmlns:a16="http://schemas.microsoft.com/office/drawing/2014/main" id="{240C3468-8AA3-4BF3-A756-9165EC96D096}"/>
              </a:ext>
            </a:extLst>
          </p:cNvPr>
          <p:cNvSpPr txBox="1"/>
          <p:nvPr/>
        </p:nvSpPr>
        <p:spPr>
          <a:xfrm>
            <a:off x="10537060" y="2851001"/>
            <a:ext cx="1298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Dashboards  </a:t>
            </a: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em</a:t>
            </a: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tempo real</a:t>
            </a:r>
          </a:p>
        </p:txBody>
      </p:sp>
      <p:sp>
        <p:nvSpPr>
          <p:cNvPr id="188" name="TextBox 187">
            <a:extLst>
              <a:ext uri="{FF2B5EF4-FFF2-40B4-BE49-F238E27FC236}">
                <a16:creationId xmlns:a16="http://schemas.microsoft.com/office/drawing/2014/main" id="{84FB92EF-922B-4A6F-8FFB-EA4E1CBF1341}"/>
              </a:ext>
            </a:extLst>
          </p:cNvPr>
          <p:cNvSpPr txBox="1"/>
          <p:nvPr/>
        </p:nvSpPr>
        <p:spPr>
          <a:xfrm>
            <a:off x="10381342" y="4020789"/>
            <a:ext cx="1714819" cy="461665"/>
          </a:xfrm>
          <a:prstGeom prst="rect">
            <a:avLst/>
          </a:prstGeom>
          <a:noFill/>
        </p:spPr>
        <p:txBody>
          <a:bodyPr wrap="square" rtlCol="0">
            <a:spAutoFit/>
          </a:bodyPr>
          <a:lstStyle/>
          <a:p>
            <a:pPr lvl="0">
              <a:defRPr/>
            </a:pPr>
            <a:r>
              <a:rPr lang="en-US" sz="1200" dirty="0">
                <a:solidFill>
                  <a:srgbClr val="E6E6E6"/>
                </a:solidFill>
                <a:latin typeface="Segoe UI Semibold" panose="020B0702040204020203" pitchFamily="34" charset="0"/>
                <a:cs typeface="Segoe UI Semibold" panose="020B0702040204020203" pitchFamily="34" charset="0"/>
              </a:rPr>
              <a:t>Dados </a:t>
            </a:r>
            <a:r>
              <a:rPr lang="en-US" sz="1200" dirty="0" err="1">
                <a:solidFill>
                  <a:srgbClr val="E6E6E6"/>
                </a:solidFill>
                <a:latin typeface="Segoe UI Semibold" panose="020B0702040204020203" pitchFamily="34" charset="0"/>
                <a:cs typeface="Segoe UI Semibold" panose="020B0702040204020203" pitchFamily="34" charset="0"/>
              </a:rPr>
              <a:t>abertos</a:t>
            </a:r>
            <a:r>
              <a:rPr lang="en-US" sz="1200" dirty="0">
                <a:solidFill>
                  <a:srgbClr val="E6E6E6"/>
                </a:solidFill>
                <a:latin typeface="Segoe UI Semibold" panose="020B0702040204020203" pitchFamily="34" charset="0"/>
                <a:cs typeface="Segoe UI Semibold" panose="020B0702040204020203" pitchFamily="34" charset="0"/>
              </a:rPr>
              <a:t> para </a:t>
            </a:r>
            <a:r>
              <a:rPr lang="en-US" sz="1200" dirty="0" err="1">
                <a:solidFill>
                  <a:srgbClr val="E6E6E6"/>
                </a:solidFill>
                <a:latin typeface="Segoe UI Semibold" panose="020B0702040204020203" pitchFamily="34" charset="0"/>
                <a:cs typeface="Segoe UI Semibold" panose="020B0702040204020203" pitchFamily="34" charset="0"/>
              </a:rPr>
              <a:t>pesquisa</a:t>
            </a:r>
            <a:r>
              <a:rPr lang="en-US" sz="1200" dirty="0">
                <a:solidFill>
                  <a:srgbClr val="E6E6E6"/>
                </a:solidFill>
                <a:latin typeface="Segoe UI Semibold" panose="020B0702040204020203" pitchFamily="34" charset="0"/>
                <a:cs typeface="Segoe UI Semibold" panose="020B0702040204020203" pitchFamily="34" charset="0"/>
              </a:rPr>
              <a:t> e </a:t>
            </a:r>
            <a:r>
              <a:rPr lang="en-US" sz="1200" dirty="0" err="1">
                <a:solidFill>
                  <a:srgbClr val="E6E6E6"/>
                </a:solidFill>
                <a:latin typeface="Segoe UI Semibold" panose="020B0702040204020203" pitchFamily="34" charset="0"/>
                <a:cs typeface="Segoe UI Semibold" panose="020B0702040204020203" pitchFamily="34" charset="0"/>
              </a:rPr>
              <a:t>avaliação</a:t>
            </a:r>
            <a:endParaRPr lang="en-US" sz="1200" dirty="0">
              <a:solidFill>
                <a:srgbClr val="E6E6E6"/>
              </a:solidFill>
              <a:latin typeface="Segoe UI Semibold" panose="020B0702040204020203" pitchFamily="34" charset="0"/>
              <a:cs typeface="Segoe UI Semibold" panose="020B0702040204020203" pitchFamily="34" charset="0"/>
            </a:endParaRPr>
          </a:p>
        </p:txBody>
      </p:sp>
      <p:sp>
        <p:nvSpPr>
          <p:cNvPr id="192" name="TextBox 191">
            <a:extLst>
              <a:ext uri="{FF2B5EF4-FFF2-40B4-BE49-F238E27FC236}">
                <a16:creationId xmlns:a16="http://schemas.microsoft.com/office/drawing/2014/main" id="{B50AFD0A-CB75-4021-A335-B1E16E2E0E91}"/>
              </a:ext>
            </a:extLst>
          </p:cNvPr>
          <p:cNvSpPr txBox="1"/>
          <p:nvPr/>
        </p:nvSpPr>
        <p:spPr>
          <a:xfrm>
            <a:off x="10452326" y="5351342"/>
            <a:ext cx="1643835" cy="646331"/>
          </a:xfrm>
          <a:prstGeom prst="rect">
            <a:avLst/>
          </a:prstGeom>
          <a:noFill/>
        </p:spPr>
        <p:txBody>
          <a:bodyPr wrap="square" rtlCol="0">
            <a:spAutoFit/>
          </a:bodyPr>
          <a:lstStyle/>
          <a:p>
            <a:pPr lvl="0">
              <a:defRPr/>
            </a:pPr>
            <a:r>
              <a:rPr lang="en-US" sz="1200" dirty="0" err="1">
                <a:solidFill>
                  <a:srgbClr val="E6E6E6"/>
                </a:solidFill>
                <a:latin typeface="Segoe UI Semibold" panose="020B0702040204020203" pitchFamily="34" charset="0"/>
                <a:cs typeface="Segoe UI Semibold" panose="020B0702040204020203" pitchFamily="34" charset="0"/>
              </a:rPr>
              <a:t>Relatórios</a:t>
            </a:r>
            <a:r>
              <a:rPr lang="en-US" sz="1200" dirty="0">
                <a:solidFill>
                  <a:srgbClr val="E6E6E6"/>
                </a:solidFill>
                <a:latin typeface="Segoe UI Semibold" panose="020B0702040204020203" pitchFamily="34" charset="0"/>
                <a:cs typeface="Segoe UI Semibold" panose="020B0702040204020203" pitchFamily="34" charset="0"/>
              </a:rPr>
              <a:t> </a:t>
            </a:r>
            <a:r>
              <a:rPr lang="en-US" sz="1200" dirty="0" err="1">
                <a:solidFill>
                  <a:srgbClr val="E6E6E6"/>
                </a:solidFill>
                <a:latin typeface="Segoe UI Semibold" panose="020B0702040204020203" pitchFamily="34" charset="0"/>
                <a:cs typeface="Segoe UI Semibold" panose="020B0702040204020203" pitchFamily="34" charset="0"/>
              </a:rPr>
              <a:t>Públicos</a:t>
            </a:r>
            <a:r>
              <a:rPr lang="en-US" sz="1200" dirty="0">
                <a:solidFill>
                  <a:srgbClr val="E6E6E6"/>
                </a:solidFill>
                <a:latin typeface="Segoe UI Semibold" panose="020B0702040204020203" pitchFamily="34" charset="0"/>
                <a:cs typeface="Segoe UI Semibold" panose="020B0702040204020203" pitchFamily="34" charset="0"/>
              </a:rPr>
              <a:t>, </a:t>
            </a:r>
            <a:r>
              <a:rPr lang="en-US" sz="1200" dirty="0" err="1">
                <a:solidFill>
                  <a:srgbClr val="E6E6E6"/>
                </a:solidFill>
                <a:latin typeface="Segoe UI Semibold" panose="020B0702040204020203" pitchFamily="34" charset="0"/>
                <a:cs typeface="Segoe UI Semibold" panose="020B0702040204020203" pitchFamily="34" charset="0"/>
              </a:rPr>
              <a:t>Geográficos</a:t>
            </a:r>
            <a:r>
              <a:rPr lang="en-US" sz="1200" dirty="0">
                <a:solidFill>
                  <a:srgbClr val="E6E6E6"/>
                </a:solidFill>
                <a:latin typeface="Segoe UI Semibold" panose="020B0702040204020203" pitchFamily="34" charset="0"/>
                <a:cs typeface="Segoe UI Semibold" panose="020B0702040204020203" pitchFamily="34" charset="0"/>
              </a:rPr>
              <a:t> e </a:t>
            </a:r>
            <a:r>
              <a:rPr lang="en-US" sz="1200" dirty="0" err="1">
                <a:solidFill>
                  <a:srgbClr val="E6E6E6"/>
                </a:solidFill>
                <a:latin typeface="Segoe UI Semibold" panose="020B0702040204020203" pitchFamily="34" charset="0"/>
                <a:cs typeface="Segoe UI Semibold" panose="020B0702040204020203" pitchFamily="34" charset="0"/>
              </a:rPr>
              <a:t>Sócioeconomicos</a:t>
            </a:r>
            <a:endParaRPr lang="en-US" sz="1200" dirty="0">
              <a:solidFill>
                <a:srgbClr val="E6E6E6"/>
              </a:solidFill>
              <a:latin typeface="Segoe UI Semibold" panose="020B0702040204020203" pitchFamily="34" charset="0"/>
              <a:cs typeface="Segoe UI Semibold" panose="020B0702040204020203" pitchFamily="34" charset="0"/>
            </a:endParaRPr>
          </a:p>
        </p:txBody>
      </p:sp>
      <p:pic>
        <p:nvPicPr>
          <p:cNvPr id="5" name="Picture 4" descr="Icon&#10;&#10;Description automatically generated">
            <a:extLst>
              <a:ext uri="{FF2B5EF4-FFF2-40B4-BE49-F238E27FC236}">
                <a16:creationId xmlns:a16="http://schemas.microsoft.com/office/drawing/2014/main" id="{86AB7598-5852-4447-BC53-2C2D65B8ED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1736" y="2833010"/>
            <a:ext cx="796608" cy="615202"/>
          </a:xfrm>
          <a:prstGeom prst="rect">
            <a:avLst/>
          </a:prstGeom>
        </p:spPr>
      </p:pic>
      <p:pic>
        <p:nvPicPr>
          <p:cNvPr id="7" name="Picture 6" descr="Icon&#10;&#10;Description automatically generated">
            <a:extLst>
              <a:ext uri="{FF2B5EF4-FFF2-40B4-BE49-F238E27FC236}">
                <a16:creationId xmlns:a16="http://schemas.microsoft.com/office/drawing/2014/main" id="{6B83ECA2-0042-4BF9-BA05-4262DA015F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0445" y="2908989"/>
            <a:ext cx="962025" cy="962025"/>
          </a:xfrm>
          <a:prstGeom prst="rect">
            <a:avLst/>
          </a:prstGeom>
        </p:spPr>
      </p:pic>
      <p:pic>
        <p:nvPicPr>
          <p:cNvPr id="9" name="Picture 8" descr="Icon&#10;&#10;Description automatically generated">
            <a:extLst>
              <a:ext uri="{FF2B5EF4-FFF2-40B4-BE49-F238E27FC236}">
                <a16:creationId xmlns:a16="http://schemas.microsoft.com/office/drawing/2014/main" id="{C790EF3D-718C-47E2-AFF1-D6787BC5D8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23439" y="2930961"/>
            <a:ext cx="721629" cy="721629"/>
          </a:xfrm>
          <a:prstGeom prst="rect">
            <a:avLst/>
          </a:prstGeom>
        </p:spPr>
      </p:pic>
      <p:pic>
        <p:nvPicPr>
          <p:cNvPr id="11" name="Picture 10" descr="Icon&#10;&#10;Description automatically generated">
            <a:extLst>
              <a:ext uri="{FF2B5EF4-FFF2-40B4-BE49-F238E27FC236}">
                <a16:creationId xmlns:a16="http://schemas.microsoft.com/office/drawing/2014/main" id="{C819EE4B-BCE7-44AB-B00A-698EB253CE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30433" y="3858747"/>
            <a:ext cx="773639" cy="773639"/>
          </a:xfrm>
          <a:prstGeom prst="rect">
            <a:avLst/>
          </a:prstGeom>
        </p:spPr>
      </p:pic>
      <p:pic>
        <p:nvPicPr>
          <p:cNvPr id="12" name="Picture 11">
            <a:extLst>
              <a:ext uri="{FF2B5EF4-FFF2-40B4-BE49-F238E27FC236}">
                <a16:creationId xmlns:a16="http://schemas.microsoft.com/office/drawing/2014/main" id="{769D2FAD-DDF1-403C-B1B0-68BD42991F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20927" y="3758576"/>
            <a:ext cx="962025" cy="96202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FBE5B78-471B-4C1E-89DB-15F384AE5A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21857" y="3410970"/>
            <a:ext cx="962025" cy="962025"/>
          </a:xfrm>
          <a:prstGeom prst="rect">
            <a:avLst/>
          </a:prstGeom>
        </p:spPr>
      </p:pic>
      <p:pic>
        <p:nvPicPr>
          <p:cNvPr id="14" name="Picture 13">
            <a:extLst>
              <a:ext uri="{FF2B5EF4-FFF2-40B4-BE49-F238E27FC236}">
                <a16:creationId xmlns:a16="http://schemas.microsoft.com/office/drawing/2014/main" id="{04175EA8-F320-439B-8D34-B4F0DA36556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85633" y="2873591"/>
            <a:ext cx="677779" cy="731464"/>
          </a:xfrm>
          <a:prstGeom prst="rect">
            <a:avLst/>
          </a:prstGeom>
        </p:spPr>
      </p:pic>
      <p:pic>
        <p:nvPicPr>
          <p:cNvPr id="15" name="Graphic 14">
            <a:extLst>
              <a:ext uri="{FF2B5EF4-FFF2-40B4-BE49-F238E27FC236}">
                <a16:creationId xmlns:a16="http://schemas.microsoft.com/office/drawing/2014/main" id="{25130EE1-38B6-4BC0-9FDE-45CB48CC164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81787" y="3497350"/>
            <a:ext cx="919969" cy="919969"/>
          </a:xfrm>
          <a:prstGeom prst="rect">
            <a:avLst/>
          </a:prstGeom>
        </p:spPr>
      </p:pic>
      <p:sp>
        <p:nvSpPr>
          <p:cNvPr id="16" name="Rectangle: Rounded Corners 15">
            <a:extLst>
              <a:ext uri="{FF2B5EF4-FFF2-40B4-BE49-F238E27FC236}">
                <a16:creationId xmlns:a16="http://schemas.microsoft.com/office/drawing/2014/main" id="{62E01173-EF81-4D6A-8E06-261989E19A66}"/>
              </a:ext>
            </a:extLst>
          </p:cNvPr>
          <p:cNvSpPr/>
          <p:nvPr/>
        </p:nvSpPr>
        <p:spPr>
          <a:xfrm>
            <a:off x="2525856" y="2632528"/>
            <a:ext cx="7165733"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C0B1AB60-4ACD-4D37-91BF-4A516CE83C02}"/>
              </a:ext>
            </a:extLst>
          </p:cNvPr>
          <p:cNvSpPr/>
          <p:nvPr/>
        </p:nvSpPr>
        <p:spPr>
          <a:xfrm>
            <a:off x="2525856" y="5041823"/>
            <a:ext cx="71657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B2A65611-EADD-46D9-88DA-DCD68C25B251}"/>
              </a:ext>
            </a:extLst>
          </p:cNvPr>
          <p:cNvSpPr/>
          <p:nvPr/>
        </p:nvSpPr>
        <p:spPr>
          <a:xfrm>
            <a:off x="2525856" y="1516512"/>
            <a:ext cx="71657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Arrow: Right 153">
            <a:extLst>
              <a:ext uri="{FF2B5EF4-FFF2-40B4-BE49-F238E27FC236}">
                <a16:creationId xmlns:a16="http://schemas.microsoft.com/office/drawing/2014/main" id="{F4A894AD-3A1A-4690-957A-455EE9F909C8}"/>
              </a:ext>
            </a:extLst>
          </p:cNvPr>
          <p:cNvSpPr/>
          <p:nvPr/>
        </p:nvSpPr>
        <p:spPr>
          <a:xfrm>
            <a:off x="2102936" y="3313866"/>
            <a:ext cx="636591" cy="613693"/>
          </a:xfrm>
          <a:prstGeom prst="rightArrow">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Arrow: Right 183">
            <a:extLst>
              <a:ext uri="{FF2B5EF4-FFF2-40B4-BE49-F238E27FC236}">
                <a16:creationId xmlns:a16="http://schemas.microsoft.com/office/drawing/2014/main" id="{30CFB8B9-C8B0-444C-A46A-1C58217AE2EF}"/>
              </a:ext>
            </a:extLst>
          </p:cNvPr>
          <p:cNvSpPr/>
          <p:nvPr/>
        </p:nvSpPr>
        <p:spPr>
          <a:xfrm>
            <a:off x="9355513" y="3704434"/>
            <a:ext cx="636591" cy="613693"/>
          </a:xfrm>
          <a:prstGeom prst="rightArrow">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CB01E80-2628-4CBE-82A3-4263B3396C13}"/>
              </a:ext>
            </a:extLst>
          </p:cNvPr>
          <p:cNvSpPr txBox="1"/>
          <p:nvPr/>
        </p:nvSpPr>
        <p:spPr>
          <a:xfrm>
            <a:off x="3184583" y="1796231"/>
            <a:ext cx="3718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1) </a:t>
            </a:r>
            <a:r>
              <a:rPr kumimoji="0" lang="en-US" sz="1800" b="0" i="0" u="none" strike="noStrike" kern="1200" cap="none" spc="0" normalizeH="0" baseline="0" noProof="0" dirty="0" err="1">
                <a:ln>
                  <a:noFill/>
                </a:ln>
                <a:solidFill>
                  <a:srgbClr val="243A5E"/>
                </a:solidFill>
                <a:effectLst/>
                <a:uLnTx/>
                <a:uFillTx/>
                <a:latin typeface="Segoe UI Semibold" panose="020B0702040204020203" pitchFamily="34" charset="0"/>
                <a:ea typeface="+mn-ea"/>
                <a:cs typeface="Segoe UI Semibold" panose="020B0702040204020203" pitchFamily="34" charset="0"/>
              </a:rPr>
              <a:t>Autenticação</a:t>
            </a:r>
            <a:r>
              <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a:t>
            </a:r>
            <a:r>
              <a:rPr kumimoji="0" lang="en-US" sz="1800" b="0" i="0" u="none" strike="noStrike" kern="1200" cap="none" spc="0" normalizeH="0" baseline="0" noProof="0" dirty="0" err="1">
                <a:ln>
                  <a:noFill/>
                </a:ln>
                <a:solidFill>
                  <a:srgbClr val="243A5E"/>
                </a:solidFill>
                <a:effectLst/>
                <a:uLnTx/>
                <a:uFillTx/>
                <a:latin typeface="Segoe UI Semibold" panose="020B0702040204020203" pitchFamily="34" charset="0"/>
                <a:ea typeface="+mn-ea"/>
                <a:cs typeface="Segoe UI Semibold" panose="020B0702040204020203" pitchFamily="34" charset="0"/>
              </a:rPr>
              <a:t>Autorização</a:t>
            </a:r>
            <a:endPar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0337A653-DD12-4D45-829C-F10D0CF9144D}"/>
              </a:ext>
            </a:extLst>
          </p:cNvPr>
          <p:cNvSpPr txBox="1"/>
          <p:nvPr/>
        </p:nvSpPr>
        <p:spPr>
          <a:xfrm>
            <a:off x="3225558" y="3452471"/>
            <a:ext cx="2978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2) Ferramentas</a:t>
            </a:r>
            <a:r>
              <a:rPr kumimoji="0" lang="en-US" sz="1800" b="0" i="0" u="none" strike="noStrike" kern="1200" cap="none" spc="0" normalizeH="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 de </a:t>
            </a:r>
            <a:r>
              <a:rPr kumimoji="0" lang="en-US" sz="1800" b="0" i="0" u="none" strike="noStrike" kern="1200" cap="none" spc="0" normalizeH="0" noProof="0" dirty="0" err="1">
                <a:ln>
                  <a:noFill/>
                </a:ln>
                <a:solidFill>
                  <a:srgbClr val="243A5E"/>
                </a:solidFill>
                <a:effectLst/>
                <a:uLnTx/>
                <a:uFillTx/>
                <a:latin typeface="Segoe UI Semibold" panose="020B0702040204020203" pitchFamily="34" charset="0"/>
                <a:ea typeface="+mn-ea"/>
                <a:cs typeface="Segoe UI Semibold" panose="020B0702040204020203" pitchFamily="34" charset="0"/>
              </a:rPr>
              <a:t>processamento</a:t>
            </a:r>
            <a:r>
              <a:rPr kumimoji="0" lang="en-US" sz="1800" b="0" i="0" u="none" strike="noStrike" kern="1200" cap="none" spc="0" normalizeH="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 de Dados</a:t>
            </a:r>
            <a:endPar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21" name="TextBox 20">
            <a:extLst>
              <a:ext uri="{FF2B5EF4-FFF2-40B4-BE49-F238E27FC236}">
                <a16:creationId xmlns:a16="http://schemas.microsoft.com/office/drawing/2014/main" id="{C2F9FC9C-4155-4318-9305-06D88C7EAA31}"/>
              </a:ext>
            </a:extLst>
          </p:cNvPr>
          <p:cNvSpPr txBox="1"/>
          <p:nvPr/>
        </p:nvSpPr>
        <p:spPr>
          <a:xfrm>
            <a:off x="3262298" y="5310326"/>
            <a:ext cx="2323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3) </a:t>
            </a:r>
            <a:r>
              <a:rPr kumimoji="0" lang="en-US" sz="1800" b="0" i="0" u="none" strike="noStrike" kern="1200" cap="none" spc="0" normalizeH="0" baseline="0" noProof="0" dirty="0" err="1">
                <a:ln>
                  <a:noFill/>
                </a:ln>
                <a:solidFill>
                  <a:srgbClr val="243A5E"/>
                </a:solidFill>
                <a:effectLst/>
                <a:uLnTx/>
                <a:uFillTx/>
                <a:latin typeface="Segoe UI Semibold" panose="020B0702040204020203" pitchFamily="34" charset="0"/>
                <a:ea typeface="+mn-ea"/>
                <a:cs typeface="Segoe UI Semibold" panose="020B0702040204020203" pitchFamily="34" charset="0"/>
              </a:rPr>
              <a:t>Armazenamento</a:t>
            </a:r>
            <a:endPar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pic>
        <p:nvPicPr>
          <p:cNvPr id="22" name="Picture 21" descr="Icon&#10;&#10;Description automatically generated">
            <a:extLst>
              <a:ext uri="{FF2B5EF4-FFF2-40B4-BE49-F238E27FC236}">
                <a16:creationId xmlns:a16="http://schemas.microsoft.com/office/drawing/2014/main" id="{C8D8B107-E9BC-4B2D-8183-6252C7C5BE6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78700" y="5111106"/>
            <a:ext cx="671512" cy="671512"/>
          </a:xfrm>
          <a:prstGeom prst="rect">
            <a:avLst/>
          </a:prstGeom>
        </p:spPr>
      </p:pic>
      <p:sp>
        <p:nvSpPr>
          <p:cNvPr id="23" name="TextBox 22">
            <a:extLst>
              <a:ext uri="{FF2B5EF4-FFF2-40B4-BE49-F238E27FC236}">
                <a16:creationId xmlns:a16="http://schemas.microsoft.com/office/drawing/2014/main" id="{092E5228-61C8-469D-A8EF-07E9F846514F}"/>
              </a:ext>
            </a:extLst>
          </p:cNvPr>
          <p:cNvSpPr txBox="1"/>
          <p:nvPr/>
        </p:nvSpPr>
        <p:spPr>
          <a:xfrm>
            <a:off x="7345452" y="5744317"/>
            <a:ext cx="20764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Data Lake Storage</a:t>
            </a:r>
          </a:p>
        </p:txBody>
      </p:sp>
      <p:pic>
        <p:nvPicPr>
          <p:cNvPr id="24" name="Graphic 23">
            <a:extLst>
              <a:ext uri="{FF2B5EF4-FFF2-40B4-BE49-F238E27FC236}">
                <a16:creationId xmlns:a16="http://schemas.microsoft.com/office/drawing/2014/main" id="{A951DCA0-4E78-430F-8D85-EB216FB0A5C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3866" y="3186048"/>
            <a:ext cx="1041181" cy="1041181"/>
          </a:xfrm>
          <a:prstGeom prst="rect">
            <a:avLst/>
          </a:prstGeom>
        </p:spPr>
      </p:pic>
      <p:sp>
        <p:nvSpPr>
          <p:cNvPr id="25" name="TextBox 24">
            <a:extLst>
              <a:ext uri="{FF2B5EF4-FFF2-40B4-BE49-F238E27FC236}">
                <a16:creationId xmlns:a16="http://schemas.microsoft.com/office/drawing/2014/main" id="{26374546-E5C6-468E-8AAC-1BC39F505CCC}"/>
              </a:ext>
            </a:extLst>
          </p:cNvPr>
          <p:cNvSpPr txBox="1"/>
          <p:nvPr/>
        </p:nvSpPr>
        <p:spPr>
          <a:xfrm>
            <a:off x="7311966" y="4292974"/>
            <a:ext cx="20764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Azure Synapse Analytics</a:t>
            </a:r>
          </a:p>
        </p:txBody>
      </p:sp>
      <p:sp>
        <p:nvSpPr>
          <p:cNvPr id="26" name="TextBox 25">
            <a:extLst>
              <a:ext uri="{FF2B5EF4-FFF2-40B4-BE49-F238E27FC236}">
                <a16:creationId xmlns:a16="http://schemas.microsoft.com/office/drawing/2014/main" id="{13BFFF40-737F-4F06-AE48-08FA8C72427A}"/>
              </a:ext>
            </a:extLst>
          </p:cNvPr>
          <p:cNvSpPr txBox="1"/>
          <p:nvPr/>
        </p:nvSpPr>
        <p:spPr>
          <a:xfrm>
            <a:off x="7451539" y="2201470"/>
            <a:ext cx="179730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Active Directory</a:t>
            </a:r>
          </a:p>
        </p:txBody>
      </p:sp>
      <p:pic>
        <p:nvPicPr>
          <p:cNvPr id="27" name="Picture 26" descr="Icon&#10;&#10;Description automatically generated">
            <a:extLst>
              <a:ext uri="{FF2B5EF4-FFF2-40B4-BE49-F238E27FC236}">
                <a16:creationId xmlns:a16="http://schemas.microsoft.com/office/drawing/2014/main" id="{CEFA2826-4894-4D07-88F4-1865EE99AB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5726" y="1607028"/>
            <a:ext cx="597463" cy="597463"/>
          </a:xfrm>
          <a:prstGeom prst="rect">
            <a:avLst/>
          </a:prstGeom>
        </p:spPr>
      </p:pic>
      <p:grpSp>
        <p:nvGrpSpPr>
          <p:cNvPr id="90" name="Group 48">
            <a:extLst>
              <a:ext uri="{FF2B5EF4-FFF2-40B4-BE49-F238E27FC236}">
                <a16:creationId xmlns:a16="http://schemas.microsoft.com/office/drawing/2014/main" id="{1F020C0B-2920-0945-A26C-043777A6D128}"/>
              </a:ext>
            </a:extLst>
          </p:cNvPr>
          <p:cNvGrpSpPr/>
          <p:nvPr/>
        </p:nvGrpSpPr>
        <p:grpSpPr>
          <a:xfrm>
            <a:off x="95290" y="61540"/>
            <a:ext cx="531033" cy="598299"/>
            <a:chOff x="-660196" y="6905559"/>
            <a:chExt cx="357610" cy="402908"/>
          </a:xfrm>
        </p:grpSpPr>
        <p:sp>
          <p:nvSpPr>
            <p:cNvPr id="91" name="Freeform: Shape 49">
              <a:extLst>
                <a:ext uri="{FF2B5EF4-FFF2-40B4-BE49-F238E27FC236}">
                  <a16:creationId xmlns:a16="http://schemas.microsoft.com/office/drawing/2014/main" id="{1A71F4C8-1506-EE40-AE84-3800A218F955}"/>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92" name="Freeform: Shape 50">
              <a:extLst>
                <a:ext uri="{FF2B5EF4-FFF2-40B4-BE49-F238E27FC236}">
                  <a16:creationId xmlns:a16="http://schemas.microsoft.com/office/drawing/2014/main" id="{5945ED91-942D-7B4C-BE11-824DCBD0BBD4}"/>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93" name="Freeform: Shape 51">
              <a:extLst>
                <a:ext uri="{FF2B5EF4-FFF2-40B4-BE49-F238E27FC236}">
                  <a16:creationId xmlns:a16="http://schemas.microsoft.com/office/drawing/2014/main" id="{AEB61F1B-E416-6F43-8058-FE053DA3E156}"/>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94" name="Freeform: Shape 70">
              <a:extLst>
                <a:ext uri="{FF2B5EF4-FFF2-40B4-BE49-F238E27FC236}">
                  <a16:creationId xmlns:a16="http://schemas.microsoft.com/office/drawing/2014/main" id="{FA0EC177-38BE-054A-99C0-3672355D83C3}"/>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95" name="Freeform: Shape 91">
              <a:extLst>
                <a:ext uri="{FF2B5EF4-FFF2-40B4-BE49-F238E27FC236}">
                  <a16:creationId xmlns:a16="http://schemas.microsoft.com/office/drawing/2014/main" id="{8785BF6C-566A-D741-8E00-2AD5476C91C8}"/>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96" name="Freeform: Shape 92">
              <a:extLst>
                <a:ext uri="{FF2B5EF4-FFF2-40B4-BE49-F238E27FC236}">
                  <a16:creationId xmlns:a16="http://schemas.microsoft.com/office/drawing/2014/main" id="{B1FBB31A-C8A1-C347-9E04-4D7DAA3E827F}"/>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98" name="Freeform: Shape 93">
              <a:extLst>
                <a:ext uri="{FF2B5EF4-FFF2-40B4-BE49-F238E27FC236}">
                  <a16:creationId xmlns:a16="http://schemas.microsoft.com/office/drawing/2014/main" id="{FC41B449-3F30-784B-BE6F-5080E04EE45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00" name="Freeform: Shape 94">
              <a:extLst>
                <a:ext uri="{FF2B5EF4-FFF2-40B4-BE49-F238E27FC236}">
                  <a16:creationId xmlns:a16="http://schemas.microsoft.com/office/drawing/2014/main" id="{BA0FB385-6098-2B44-A5AB-B21C292D29CD}"/>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02" name="Freeform: Shape 96">
              <a:extLst>
                <a:ext uri="{FF2B5EF4-FFF2-40B4-BE49-F238E27FC236}">
                  <a16:creationId xmlns:a16="http://schemas.microsoft.com/office/drawing/2014/main" id="{A2BEA33A-D3A3-D242-88CF-013CEDDA7AF9}"/>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04" name="Freeform: Shape 99">
              <a:extLst>
                <a:ext uri="{FF2B5EF4-FFF2-40B4-BE49-F238E27FC236}">
                  <a16:creationId xmlns:a16="http://schemas.microsoft.com/office/drawing/2014/main" id="{4CA25DF6-8955-A74B-A2C8-B7FE8958B8C6}"/>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06" name="Freeform: Shape 100">
              <a:extLst>
                <a:ext uri="{FF2B5EF4-FFF2-40B4-BE49-F238E27FC236}">
                  <a16:creationId xmlns:a16="http://schemas.microsoft.com/office/drawing/2014/main" id="{1CA30D77-803E-D746-958E-BA5C29DDFA3C}"/>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08" name="Freeform: Shape 101">
              <a:extLst>
                <a:ext uri="{FF2B5EF4-FFF2-40B4-BE49-F238E27FC236}">
                  <a16:creationId xmlns:a16="http://schemas.microsoft.com/office/drawing/2014/main" id="{948E28FA-91A6-D34B-89AD-CD9665A4002C}"/>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10" name="Freeform: Shape 102">
              <a:extLst>
                <a:ext uri="{FF2B5EF4-FFF2-40B4-BE49-F238E27FC236}">
                  <a16:creationId xmlns:a16="http://schemas.microsoft.com/office/drawing/2014/main" id="{E0AB8AC8-3BFA-AE48-98BF-3DA243A7C26B}"/>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12" name="Freeform: Shape 103">
              <a:extLst>
                <a:ext uri="{FF2B5EF4-FFF2-40B4-BE49-F238E27FC236}">
                  <a16:creationId xmlns:a16="http://schemas.microsoft.com/office/drawing/2014/main" id="{60023D67-F290-5244-9F40-954F23BE813A}"/>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15" name="Freeform: Shape 104">
              <a:extLst>
                <a:ext uri="{FF2B5EF4-FFF2-40B4-BE49-F238E27FC236}">
                  <a16:creationId xmlns:a16="http://schemas.microsoft.com/office/drawing/2014/main" id="{259D9F93-E67A-4D48-B529-C4F8BBD3B3FE}"/>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16" name="Freeform: Shape 105">
              <a:extLst>
                <a:ext uri="{FF2B5EF4-FFF2-40B4-BE49-F238E27FC236}">
                  <a16:creationId xmlns:a16="http://schemas.microsoft.com/office/drawing/2014/main" id="{840955E0-22CD-A34B-9A03-F8A739856064}"/>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17" name="Freeform: Shape 106">
              <a:extLst>
                <a:ext uri="{FF2B5EF4-FFF2-40B4-BE49-F238E27FC236}">
                  <a16:creationId xmlns:a16="http://schemas.microsoft.com/office/drawing/2014/main" id="{4CA563B7-6279-0749-B065-3180DE595FE1}"/>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18" name="Freeform: Shape 107">
              <a:extLst>
                <a:ext uri="{FF2B5EF4-FFF2-40B4-BE49-F238E27FC236}">
                  <a16:creationId xmlns:a16="http://schemas.microsoft.com/office/drawing/2014/main" id="{DD0B6541-C1EC-9B45-897B-EA2E514A9265}"/>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19" name="Freeform: Shape 108">
              <a:extLst>
                <a:ext uri="{FF2B5EF4-FFF2-40B4-BE49-F238E27FC236}">
                  <a16:creationId xmlns:a16="http://schemas.microsoft.com/office/drawing/2014/main" id="{8AF2A037-85F2-A04D-8A1F-99A98D00DA1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20" name="Freeform: Shape 109">
              <a:extLst>
                <a:ext uri="{FF2B5EF4-FFF2-40B4-BE49-F238E27FC236}">
                  <a16:creationId xmlns:a16="http://schemas.microsoft.com/office/drawing/2014/main" id="{A0161A28-0D18-804C-B394-8C51AA5D918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21" name="Freeform: Shape 110">
              <a:extLst>
                <a:ext uri="{FF2B5EF4-FFF2-40B4-BE49-F238E27FC236}">
                  <a16:creationId xmlns:a16="http://schemas.microsoft.com/office/drawing/2014/main" id="{3C98CDE2-1212-FC47-A066-F26AA1A10167}"/>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22" name="Freeform: Shape 111">
              <a:extLst>
                <a:ext uri="{FF2B5EF4-FFF2-40B4-BE49-F238E27FC236}">
                  <a16:creationId xmlns:a16="http://schemas.microsoft.com/office/drawing/2014/main" id="{D4050BC5-897D-4C4A-B07B-B39235E3A372}"/>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23" name="Freeform: Shape 112">
              <a:extLst>
                <a:ext uri="{FF2B5EF4-FFF2-40B4-BE49-F238E27FC236}">
                  <a16:creationId xmlns:a16="http://schemas.microsoft.com/office/drawing/2014/main" id="{598CCEAD-046B-6E49-A066-B7E0631FF14F}"/>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grpSp>
      <p:sp>
        <p:nvSpPr>
          <p:cNvPr id="125" name="TextBox 141">
            <a:extLst>
              <a:ext uri="{FF2B5EF4-FFF2-40B4-BE49-F238E27FC236}">
                <a16:creationId xmlns:a16="http://schemas.microsoft.com/office/drawing/2014/main" id="{823D9C66-F9A6-DA48-B43D-77F0853F9A14}"/>
              </a:ext>
            </a:extLst>
          </p:cNvPr>
          <p:cNvSpPr txBox="1"/>
          <p:nvPr/>
        </p:nvSpPr>
        <p:spPr>
          <a:xfrm>
            <a:off x="524360" y="93822"/>
            <a:ext cx="162185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BD774"/>
                </a:solidFill>
                <a:effectLst/>
                <a:uLnTx/>
                <a:uFillTx/>
                <a:latin typeface="Segoe UI Semibold" panose="020B0702040204020203" pitchFamily="34" charset="0"/>
                <a:ea typeface="+mn-ea"/>
                <a:cs typeface="Segoe UI Semibold" panose="020B0702040204020203" pitchFamily="34" charset="0"/>
              </a:rPr>
              <a:t>ARQUITETURA </a:t>
            </a:r>
            <a:br>
              <a:rPr kumimoji="0" lang="en-US" sz="1600" b="1" i="0" u="none" strike="noStrike" kern="1200" cap="none" spc="0" normalizeH="0" baseline="0" noProof="0" dirty="0">
                <a:ln>
                  <a:noFill/>
                </a:ln>
                <a:solidFill>
                  <a:srgbClr val="FBD77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1200" cap="none" spc="0" normalizeH="0" baseline="0" noProof="0" dirty="0">
                <a:ln>
                  <a:noFill/>
                </a:ln>
                <a:solidFill>
                  <a:srgbClr val="FBD774"/>
                </a:solidFill>
                <a:effectLst/>
                <a:uLnTx/>
                <a:uFillTx/>
                <a:latin typeface="Segoe UI Semibold" panose="020B0702040204020203" pitchFamily="34" charset="0"/>
                <a:ea typeface="+mn-ea"/>
                <a:cs typeface="Segoe UI Semibold" panose="020B0702040204020203" pitchFamily="34" charset="0"/>
              </a:rPr>
              <a:t>BASE</a:t>
            </a:r>
          </a:p>
        </p:txBody>
      </p:sp>
      <p:pic>
        <p:nvPicPr>
          <p:cNvPr id="126" name="Picture 10" descr="Logo&#10;&#10;Description automatically generated">
            <a:extLst>
              <a:ext uri="{FF2B5EF4-FFF2-40B4-BE49-F238E27FC236}">
                <a16:creationId xmlns:a16="http://schemas.microsoft.com/office/drawing/2014/main" id="{335B6B6B-8DBF-4E42-B13C-3B05351ECF1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917265" y="-42015"/>
            <a:ext cx="1177963" cy="682372"/>
          </a:xfrm>
          <a:prstGeom prst="rect">
            <a:avLst/>
          </a:prstGeom>
        </p:spPr>
      </p:pic>
      <p:sp>
        <p:nvSpPr>
          <p:cNvPr id="127" name="TextBox 146">
            <a:extLst>
              <a:ext uri="{FF2B5EF4-FFF2-40B4-BE49-F238E27FC236}">
                <a16:creationId xmlns:a16="http://schemas.microsoft.com/office/drawing/2014/main" id="{906A8475-3925-E14D-A43A-A345AC3946C3}"/>
              </a:ext>
            </a:extLst>
          </p:cNvPr>
          <p:cNvSpPr txBox="1"/>
          <p:nvPr/>
        </p:nvSpPr>
        <p:spPr>
          <a:xfrm>
            <a:off x="11113833" y="583459"/>
            <a:ext cx="38063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FFB900"/>
                </a:solidFill>
                <a:effectLst/>
                <a:uLnTx/>
                <a:uFillTx/>
                <a:latin typeface="Segoe UI Semibold" panose="020B0502040204020203" pitchFamily="34" charset="0"/>
                <a:ea typeface="+mn-ea"/>
                <a:cs typeface="Segoe UI Semibold" panose="020B0502040204020203" pitchFamily="34" charset="0"/>
              </a:rPr>
              <a:t>v0.4</a:t>
            </a:r>
          </a:p>
        </p:txBody>
      </p:sp>
    </p:spTree>
    <p:extLst>
      <p:ext uri="{BB962C8B-B14F-4D97-AF65-F5344CB8AC3E}">
        <p14:creationId xmlns:p14="http://schemas.microsoft.com/office/powerpoint/2010/main" val="21926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6" grpId="0"/>
      <p:bldP spid="8" grpId="0"/>
      <p:bldP spid="10" grpId="0"/>
      <p:bldP spid="86" grpId="0" animBg="1"/>
      <p:bldP spid="88" grpId="0" animBg="1"/>
      <p:bldP spid="129" grpId="0" animBg="1"/>
      <p:bldP spid="142" grpId="0"/>
      <p:bldP spid="150" grpId="0"/>
      <p:bldP spid="152" grpId="0"/>
      <p:bldP spid="168" grpId="0"/>
      <p:bldP spid="172" grpId="0"/>
      <p:bldP spid="178" grpId="0"/>
      <p:bldP spid="182" grpId="0"/>
      <p:bldP spid="186" grpId="0"/>
      <p:bldP spid="188" grpId="0"/>
      <p:bldP spid="192" grpId="0"/>
      <p:bldP spid="16" grpId="0" animBg="1"/>
      <p:bldP spid="17" grpId="0" animBg="1"/>
      <p:bldP spid="18" grpId="0" animBg="1"/>
      <p:bldP spid="154" grpId="0" animBg="1"/>
      <p:bldP spid="184" grpId="0" animBg="1"/>
      <p:bldP spid="19" grpId="0"/>
      <p:bldP spid="20" grpId="0"/>
      <p:bldP spid="21" grpId="0"/>
      <p:bldP spid="23" grpId="0"/>
      <p:bldP spid="25" grpId="0"/>
      <p:bldP spid="26" grpId="0"/>
      <p:bldP spid="1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45" name="Rectangle: Rounded Corners 144">
            <a:extLst>
              <a:ext uri="{FF2B5EF4-FFF2-40B4-BE49-F238E27FC236}">
                <a16:creationId xmlns:a16="http://schemas.microsoft.com/office/drawing/2014/main" id="{9DC47B33-9ADA-46A4-8320-44A111705F4B}"/>
              </a:ext>
            </a:extLst>
          </p:cNvPr>
          <p:cNvSpPr/>
          <p:nvPr/>
        </p:nvSpPr>
        <p:spPr>
          <a:xfrm>
            <a:off x="8651470" y="4964057"/>
            <a:ext cx="1708508" cy="121061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8" name="Group 267">
            <a:extLst>
              <a:ext uri="{FF2B5EF4-FFF2-40B4-BE49-F238E27FC236}">
                <a16:creationId xmlns:a16="http://schemas.microsoft.com/office/drawing/2014/main" id="{6B502C90-6CB0-4530-97C8-CE040B368A4C}"/>
              </a:ext>
            </a:extLst>
          </p:cNvPr>
          <p:cNvGrpSpPr/>
          <p:nvPr/>
        </p:nvGrpSpPr>
        <p:grpSpPr>
          <a:xfrm rot="10800000">
            <a:off x="9412959" y="1011518"/>
            <a:ext cx="1422230" cy="4951899"/>
            <a:chOff x="689398" y="265011"/>
            <a:chExt cx="1422230" cy="4001019"/>
          </a:xfrm>
        </p:grpSpPr>
        <p:cxnSp>
          <p:nvCxnSpPr>
            <p:cNvPr id="269" name="Straight Connector 268">
              <a:extLst>
                <a:ext uri="{FF2B5EF4-FFF2-40B4-BE49-F238E27FC236}">
                  <a16:creationId xmlns:a16="http://schemas.microsoft.com/office/drawing/2014/main" id="{B4631956-CACD-461C-9019-C158C6042F84}"/>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270" name="Straight Connector 269">
              <a:extLst>
                <a:ext uri="{FF2B5EF4-FFF2-40B4-BE49-F238E27FC236}">
                  <a16:creationId xmlns:a16="http://schemas.microsoft.com/office/drawing/2014/main" id="{AAA98103-28F0-4910-9663-4A355BF055DA}"/>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271" name="Right Brace 270">
              <a:extLst>
                <a:ext uri="{FF2B5EF4-FFF2-40B4-BE49-F238E27FC236}">
                  <a16:creationId xmlns:a16="http://schemas.microsoft.com/office/drawing/2014/main" id="{3DBC3CA2-C71E-49FA-964A-66E14F67D9D9}"/>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272" name="Arc 271">
              <a:extLst>
                <a:ext uri="{FF2B5EF4-FFF2-40B4-BE49-F238E27FC236}">
                  <a16:creationId xmlns:a16="http://schemas.microsoft.com/office/drawing/2014/main" id="{F2F033C9-9739-4222-B35D-EE3B7CC47F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273" name="Straight Connector 272">
              <a:extLst>
                <a:ext uri="{FF2B5EF4-FFF2-40B4-BE49-F238E27FC236}">
                  <a16:creationId xmlns:a16="http://schemas.microsoft.com/office/drawing/2014/main" id="{A663A865-2F4B-41F5-B527-66D84E0F597B}"/>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274" name="Arc 273">
              <a:extLst>
                <a:ext uri="{FF2B5EF4-FFF2-40B4-BE49-F238E27FC236}">
                  <a16:creationId xmlns:a16="http://schemas.microsoft.com/office/drawing/2014/main" id="{84D5CF16-3B53-4751-9022-97BE95E5CC30}"/>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275" name="Straight Connector 274">
              <a:extLst>
                <a:ext uri="{FF2B5EF4-FFF2-40B4-BE49-F238E27FC236}">
                  <a16:creationId xmlns:a16="http://schemas.microsoft.com/office/drawing/2014/main" id="{F5DFD83E-D664-4D01-9ECB-6AEA8EB1FF43}"/>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276" name="Straight Connector 275">
              <a:extLst>
                <a:ext uri="{FF2B5EF4-FFF2-40B4-BE49-F238E27FC236}">
                  <a16:creationId xmlns:a16="http://schemas.microsoft.com/office/drawing/2014/main" id="{8A82D817-5F96-4774-B5F8-657D283FA511}"/>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277" name="Straight Connector 276">
              <a:extLst>
                <a:ext uri="{FF2B5EF4-FFF2-40B4-BE49-F238E27FC236}">
                  <a16:creationId xmlns:a16="http://schemas.microsoft.com/office/drawing/2014/main" id="{E55D2AD6-816F-428D-95C1-5ADB5F53A938}"/>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grpSp>
        <p:nvGrpSpPr>
          <p:cNvPr id="114" name="Group 113">
            <a:extLst>
              <a:ext uri="{FF2B5EF4-FFF2-40B4-BE49-F238E27FC236}">
                <a16:creationId xmlns:a16="http://schemas.microsoft.com/office/drawing/2014/main" id="{2FDFB5CC-2CC3-46A7-8DD8-0F6CF454D03E}"/>
              </a:ext>
            </a:extLst>
          </p:cNvPr>
          <p:cNvGrpSpPr/>
          <p:nvPr/>
        </p:nvGrpSpPr>
        <p:grpSpPr>
          <a:xfrm>
            <a:off x="1231511" y="2350135"/>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1713614" y="2567442"/>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624" y="3439054"/>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29" y="2361464"/>
            <a:ext cx="380637" cy="380637"/>
          </a:xfrm>
          <a:prstGeom prst="rect">
            <a:avLst/>
          </a:prstGeom>
          <a:effectLst/>
        </p:spPr>
      </p:pic>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115" y="4564650"/>
            <a:ext cx="381942" cy="381942"/>
          </a:xfrm>
          <a:prstGeom prst="rect">
            <a:avLst/>
          </a:prstGeom>
        </p:spPr>
      </p:pic>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3792" y="832043"/>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2752427" y="6208360"/>
            <a:ext cx="547286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2) </a:t>
            </a:r>
            <a:r>
              <a:rPr kumimoji="0" lang="en-US" sz="1800" b="0" i="0" u="none" strike="noStrike" kern="1200" cap="none" spc="0" normalizeH="0" baseline="0" noProof="0" dirty="0" err="1">
                <a:ln>
                  <a:noFill/>
                </a:ln>
                <a:solidFill>
                  <a:srgbClr val="243A5E"/>
                </a:solidFill>
                <a:effectLst/>
                <a:uLnTx/>
                <a:uFillTx/>
                <a:latin typeface="Segoe UI Semibold" panose="020B0702040204020203" pitchFamily="34" charset="0"/>
                <a:ea typeface="+mn-ea"/>
                <a:cs typeface="Segoe UI Semibold" panose="020B0702040204020203" pitchFamily="34" charset="0"/>
              </a:rPr>
              <a:t>Processamento</a:t>
            </a:r>
            <a:endPar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88" name="Arrow: Chevron 87">
            <a:extLst>
              <a:ext uri="{FF2B5EF4-FFF2-40B4-BE49-F238E27FC236}">
                <a16:creationId xmlns:a16="http://schemas.microsoft.com/office/drawing/2014/main" id="{60972A5C-16AD-4197-A730-2E4593580EF9}"/>
              </a:ext>
            </a:extLst>
          </p:cNvPr>
          <p:cNvSpPr/>
          <p:nvPr/>
        </p:nvSpPr>
        <p:spPr>
          <a:xfrm>
            <a:off x="8225288" y="6208360"/>
            <a:ext cx="3517624"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3) </a:t>
            </a:r>
            <a:r>
              <a:rPr kumimoji="0" lang="en-US" sz="1800" b="0" i="0" u="none" strike="noStrike" kern="1200" cap="none" spc="0" normalizeH="0" baseline="0" noProof="0" dirty="0" err="1">
                <a:ln>
                  <a:noFill/>
                </a:ln>
                <a:solidFill>
                  <a:srgbClr val="243A5E"/>
                </a:solidFill>
                <a:effectLst/>
                <a:uLnTx/>
                <a:uFillTx/>
                <a:latin typeface="Segoe UI Semibold" panose="020B0702040204020203" pitchFamily="34" charset="0"/>
                <a:ea typeface="+mn-ea"/>
                <a:cs typeface="Segoe UI Semibold" panose="020B0702040204020203" pitchFamily="34" charset="0"/>
              </a:rPr>
              <a:t>Comunicação</a:t>
            </a:r>
            <a:endPar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123" name="Rectangle: Rounded Corners 122">
            <a:extLst>
              <a:ext uri="{FF2B5EF4-FFF2-40B4-BE49-F238E27FC236}">
                <a16:creationId xmlns:a16="http://schemas.microsoft.com/office/drawing/2014/main" id="{09DE457D-33DD-4C5B-BB3E-38BC5AAE7946}"/>
              </a:ext>
            </a:extLst>
          </p:cNvPr>
          <p:cNvSpPr/>
          <p:nvPr/>
        </p:nvSpPr>
        <p:spPr>
          <a:xfrm>
            <a:off x="1719882" y="4964549"/>
            <a:ext cx="6822824" cy="121061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9780" y="5070160"/>
            <a:ext cx="671512" cy="671512"/>
          </a:xfrm>
          <a:prstGeom prst="rect">
            <a:avLst/>
          </a:prstGeom>
        </p:spPr>
      </p:pic>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251742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1) Coleta</a:t>
            </a:r>
          </a:p>
        </p:txBody>
      </p:sp>
      <p:sp>
        <p:nvSpPr>
          <p:cNvPr id="130" name="TextBox 129">
            <a:extLst>
              <a:ext uri="{FF2B5EF4-FFF2-40B4-BE49-F238E27FC236}">
                <a16:creationId xmlns:a16="http://schemas.microsoft.com/office/drawing/2014/main" id="{B842E38B-7DC3-470B-B9A9-43845EEC0726}"/>
              </a:ext>
            </a:extLst>
          </p:cNvPr>
          <p:cNvSpPr txBox="1"/>
          <p:nvPr/>
        </p:nvSpPr>
        <p:spPr>
          <a:xfrm>
            <a:off x="2294199" y="5646708"/>
            <a:ext cx="7897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(bronze)</a:t>
            </a:r>
          </a:p>
        </p:txBody>
      </p:sp>
      <p:sp>
        <p:nvSpPr>
          <p:cNvPr id="136" name="Rectangle: Rounded Corners 135">
            <a:extLst>
              <a:ext uri="{FF2B5EF4-FFF2-40B4-BE49-F238E27FC236}">
                <a16:creationId xmlns:a16="http://schemas.microsoft.com/office/drawing/2014/main" id="{02CF6BEE-685A-4E8C-BAAA-826EA2081D5F}"/>
              </a:ext>
            </a:extLst>
          </p:cNvPr>
          <p:cNvSpPr/>
          <p:nvPr/>
        </p:nvSpPr>
        <p:spPr>
          <a:xfrm>
            <a:off x="1710555" y="1439238"/>
            <a:ext cx="86383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0" name="Picture 139" descr="Icon&#10;&#10;Description automatically generated">
            <a:extLst>
              <a:ext uri="{FF2B5EF4-FFF2-40B4-BE49-F238E27FC236}">
                <a16:creationId xmlns:a16="http://schemas.microsoft.com/office/drawing/2014/main" id="{68917B95-3CD3-437E-BE21-975E3673F0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368" y="1476206"/>
            <a:ext cx="440185" cy="440185"/>
          </a:xfrm>
          <a:prstGeom prst="rect">
            <a:avLst/>
          </a:prstGeom>
        </p:spPr>
      </p:pic>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2987" y="772319"/>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6964" y="796724"/>
            <a:ext cx="535026" cy="535026"/>
          </a:xfrm>
          <a:prstGeom prst="rect">
            <a:avLst/>
          </a:prstGeom>
        </p:spPr>
      </p:pic>
      <p:pic>
        <p:nvPicPr>
          <p:cNvPr id="174" name="Picture 173">
            <a:extLst>
              <a:ext uri="{FF2B5EF4-FFF2-40B4-BE49-F238E27FC236}">
                <a16:creationId xmlns:a16="http://schemas.microsoft.com/office/drawing/2014/main" id="{C33D7169-7A47-44FD-98F6-385F683EDC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82899" y="846380"/>
            <a:ext cx="428625" cy="428625"/>
          </a:xfrm>
          <a:prstGeom prst="rect">
            <a:avLst/>
          </a:prstGeom>
        </p:spPr>
      </p:pic>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9283" y="798694"/>
            <a:ext cx="535026" cy="535026"/>
          </a:xfrm>
          <a:prstGeom prst="rect">
            <a:avLst/>
          </a:prstGeom>
        </p:spPr>
      </p:pic>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1575" y="789064"/>
            <a:ext cx="535026" cy="535026"/>
          </a:xfrm>
          <a:prstGeom prst="rect">
            <a:avLst/>
          </a:prstGeom>
        </p:spPr>
      </p:pic>
      <p:sp>
        <p:nvSpPr>
          <p:cNvPr id="2" name="TextBox 1">
            <a:extLst>
              <a:ext uri="{FF2B5EF4-FFF2-40B4-BE49-F238E27FC236}">
                <a16:creationId xmlns:a16="http://schemas.microsoft.com/office/drawing/2014/main" id="{F00B6A24-D0C4-449F-B8F8-C67FEE33DCA8}"/>
              </a:ext>
            </a:extLst>
          </p:cNvPr>
          <p:cNvSpPr txBox="1"/>
          <p:nvPr/>
        </p:nvSpPr>
        <p:spPr>
          <a:xfrm>
            <a:off x="1845710" y="2574876"/>
            <a:ext cx="89463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Ingestão</a:t>
            </a:r>
            <a:endPar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p:txBody>
      </p:sp>
      <p:pic>
        <p:nvPicPr>
          <p:cNvPr id="5" name="Picture 4" descr="Icon&#10;&#10;Description automatically generated">
            <a:extLst>
              <a:ext uri="{FF2B5EF4-FFF2-40B4-BE49-F238E27FC236}">
                <a16:creationId xmlns:a16="http://schemas.microsoft.com/office/drawing/2014/main" id="{E5D9D6A9-A447-48C5-AA83-5D4266664C6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22656" y="3149644"/>
            <a:ext cx="494250" cy="494250"/>
          </a:xfrm>
          <a:prstGeom prst="rect">
            <a:avLst/>
          </a:prstGeom>
        </p:spPr>
      </p:pic>
      <p:pic>
        <p:nvPicPr>
          <p:cNvPr id="7" name="Picture 6">
            <a:extLst>
              <a:ext uri="{FF2B5EF4-FFF2-40B4-BE49-F238E27FC236}">
                <a16:creationId xmlns:a16="http://schemas.microsoft.com/office/drawing/2014/main" id="{0EF04D42-A98B-42CF-92F5-88130A5C20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63707" y="3993265"/>
            <a:ext cx="527147" cy="527147"/>
          </a:xfrm>
          <a:prstGeom prst="rect">
            <a:avLst/>
          </a:prstGeom>
        </p:spPr>
      </p:pic>
      <p:sp>
        <p:nvSpPr>
          <p:cNvPr id="9" name="Rectangle: Rounded Corners 8">
            <a:extLst>
              <a:ext uri="{FF2B5EF4-FFF2-40B4-BE49-F238E27FC236}">
                <a16:creationId xmlns:a16="http://schemas.microsoft.com/office/drawing/2014/main" id="{0DF4A16D-6344-4404-9630-B9919C5C3A26}"/>
              </a:ext>
            </a:extLst>
          </p:cNvPr>
          <p:cNvSpPr/>
          <p:nvPr/>
        </p:nvSpPr>
        <p:spPr>
          <a:xfrm>
            <a:off x="2798403" y="2566515"/>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32E46D-D48B-4C5D-9CCB-DB48391DE3D7}"/>
              </a:ext>
            </a:extLst>
          </p:cNvPr>
          <p:cNvSpPr/>
          <p:nvPr/>
        </p:nvSpPr>
        <p:spPr>
          <a:xfrm>
            <a:off x="3878620" y="2562534"/>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3D5741B9-9924-4049-8847-890528FC824C}"/>
              </a:ext>
            </a:extLst>
          </p:cNvPr>
          <p:cNvSpPr/>
          <p:nvPr/>
        </p:nvSpPr>
        <p:spPr>
          <a:xfrm>
            <a:off x="4963409" y="256160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6AE9D4E-AE49-44CB-B56F-B3469114524D}"/>
              </a:ext>
            </a:extLst>
          </p:cNvPr>
          <p:cNvSpPr/>
          <p:nvPr/>
        </p:nvSpPr>
        <p:spPr>
          <a:xfrm>
            <a:off x="6060282" y="2562235"/>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AF70D0B-9936-48E6-B5B0-0C5F55B036A1}"/>
              </a:ext>
            </a:extLst>
          </p:cNvPr>
          <p:cNvSpPr txBox="1"/>
          <p:nvPr/>
        </p:nvSpPr>
        <p:spPr>
          <a:xfrm>
            <a:off x="6056081" y="2572745"/>
            <a:ext cx="108635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Construir</a:t>
            </a: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&amp; </a:t>
            </a: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Treinar</a:t>
            </a:r>
            <a:endPar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p:txBody>
      </p:sp>
      <p:sp>
        <p:nvSpPr>
          <p:cNvPr id="19" name="Rectangle: Rounded Corners 18">
            <a:extLst>
              <a:ext uri="{FF2B5EF4-FFF2-40B4-BE49-F238E27FC236}">
                <a16:creationId xmlns:a16="http://schemas.microsoft.com/office/drawing/2014/main" id="{E25386C3-7136-45D7-97FD-B58A67D92159}"/>
              </a:ext>
            </a:extLst>
          </p:cNvPr>
          <p:cNvSpPr/>
          <p:nvPr/>
        </p:nvSpPr>
        <p:spPr>
          <a:xfrm>
            <a:off x="7145071" y="2561308"/>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5BFC307-F8B6-4823-AF35-0EE9901891F2}"/>
              </a:ext>
            </a:extLst>
          </p:cNvPr>
          <p:cNvSpPr/>
          <p:nvPr/>
        </p:nvSpPr>
        <p:spPr>
          <a:xfrm>
            <a:off x="8225288" y="255732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06312CC-41DF-467F-BD2D-354BD71AEA70}"/>
              </a:ext>
            </a:extLst>
          </p:cNvPr>
          <p:cNvSpPr/>
          <p:nvPr/>
        </p:nvSpPr>
        <p:spPr>
          <a:xfrm>
            <a:off x="9310077" y="2556400"/>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609C80E-9172-4C65-B29C-3971BF33D35E}"/>
              </a:ext>
            </a:extLst>
          </p:cNvPr>
          <p:cNvSpPr txBox="1"/>
          <p:nvPr/>
        </p:nvSpPr>
        <p:spPr>
          <a:xfrm>
            <a:off x="2810487" y="2590132"/>
            <a:ext cx="1062197" cy="738664"/>
          </a:xfrm>
          <a:prstGeom prst="rect">
            <a:avLst/>
          </a:prstGeom>
          <a:noFill/>
        </p:spPr>
        <p:txBody>
          <a:bodyPr wrap="square" rtlCol="0">
            <a:spAutoFit/>
          </a:bodyPr>
          <a:lstStyle/>
          <a:p>
            <a:pPr lvl="0" algn="ctr">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Prep. &amp; </a:t>
            </a:r>
            <a:r>
              <a:rPr lang="en-US" sz="1400" dirty="0" err="1">
                <a:solidFill>
                  <a:srgbClr val="00A4EF"/>
                </a:solidFill>
                <a:latin typeface="Segoe UI Semibold" panose="020B0702040204020203" pitchFamily="34" charset="0"/>
                <a:cs typeface="Segoe UI Semibold" panose="020B0702040204020203" pitchFamily="34" charset="0"/>
              </a:rPr>
              <a:t>Pseudoni-mizar</a:t>
            </a:r>
            <a:endPar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DC803F25-EC02-4A47-B5F1-280BF1F8DF5C}"/>
              </a:ext>
            </a:extLst>
          </p:cNvPr>
          <p:cNvSpPr txBox="1"/>
          <p:nvPr/>
        </p:nvSpPr>
        <p:spPr>
          <a:xfrm>
            <a:off x="3828551" y="2561607"/>
            <a:ext cx="116189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Transformar</a:t>
            </a: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 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Enriquecer</a:t>
            </a:r>
            <a:endPar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p:txBody>
      </p:sp>
      <p:pic>
        <p:nvPicPr>
          <p:cNvPr id="24" name="Graphic 23">
            <a:extLst>
              <a:ext uri="{FF2B5EF4-FFF2-40B4-BE49-F238E27FC236}">
                <a16:creationId xmlns:a16="http://schemas.microsoft.com/office/drawing/2014/main" id="{26AA8D8D-ACF4-40AC-B759-17654BAE60E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09322" y="3987897"/>
            <a:ext cx="573112" cy="573112"/>
          </a:xfrm>
          <a:prstGeom prst="rect">
            <a:avLst/>
          </a:prstGeom>
        </p:spPr>
      </p:pic>
      <p:pic>
        <p:nvPicPr>
          <p:cNvPr id="25" name="Graphic 24">
            <a:extLst>
              <a:ext uri="{FF2B5EF4-FFF2-40B4-BE49-F238E27FC236}">
                <a16:creationId xmlns:a16="http://schemas.microsoft.com/office/drawing/2014/main" id="{A3A0F6B8-49C1-4949-BE41-A6439F22ED5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97947" y="4000028"/>
            <a:ext cx="573112" cy="573112"/>
          </a:xfrm>
          <a:prstGeom prst="rect">
            <a:avLst/>
          </a:prstGeom>
        </p:spPr>
      </p:pic>
      <p:pic>
        <p:nvPicPr>
          <p:cNvPr id="26" name="Graphic 25">
            <a:extLst>
              <a:ext uri="{FF2B5EF4-FFF2-40B4-BE49-F238E27FC236}">
                <a16:creationId xmlns:a16="http://schemas.microsoft.com/office/drawing/2014/main" id="{9F852688-D0C5-485D-AE48-2DEB6EA9D3A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79248" y="3984203"/>
            <a:ext cx="573112" cy="573112"/>
          </a:xfrm>
          <a:prstGeom prst="rect">
            <a:avLst/>
          </a:prstGeom>
        </p:spPr>
      </p:pic>
      <p:pic>
        <p:nvPicPr>
          <p:cNvPr id="27" name="Picture 26">
            <a:extLst>
              <a:ext uri="{FF2B5EF4-FFF2-40B4-BE49-F238E27FC236}">
                <a16:creationId xmlns:a16="http://schemas.microsoft.com/office/drawing/2014/main" id="{49D36EC5-BE92-427A-92E0-3873F5F758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78446" y="4063931"/>
            <a:ext cx="527147" cy="527147"/>
          </a:xfrm>
          <a:prstGeom prst="rect">
            <a:avLst/>
          </a:prstGeom>
        </p:spPr>
      </p:pic>
      <p:pic>
        <p:nvPicPr>
          <p:cNvPr id="28" name="Picture 27" descr="Icon&#10;&#10;Description automatically generated">
            <a:extLst>
              <a:ext uri="{FF2B5EF4-FFF2-40B4-BE49-F238E27FC236}">
                <a16:creationId xmlns:a16="http://schemas.microsoft.com/office/drawing/2014/main" id="{11511D50-6050-4E90-A6B4-26C90345B60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13695" y="3155466"/>
            <a:ext cx="494250" cy="494250"/>
          </a:xfrm>
          <a:prstGeom prst="rect">
            <a:avLst/>
          </a:prstGeom>
        </p:spPr>
      </p:pic>
      <p:sp>
        <p:nvSpPr>
          <p:cNvPr id="30" name="TextBox 29">
            <a:extLst>
              <a:ext uri="{FF2B5EF4-FFF2-40B4-BE49-F238E27FC236}">
                <a16:creationId xmlns:a16="http://schemas.microsoft.com/office/drawing/2014/main" id="{A4B41FCC-E8C8-4F31-98CF-CF6459D33D63}"/>
              </a:ext>
            </a:extLst>
          </p:cNvPr>
          <p:cNvSpPr txBox="1"/>
          <p:nvPr/>
        </p:nvSpPr>
        <p:spPr>
          <a:xfrm>
            <a:off x="7231598" y="2576595"/>
            <a:ext cx="9264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Explorar</a:t>
            </a:r>
            <a:endPar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p:txBody>
      </p:sp>
      <p:sp>
        <p:nvSpPr>
          <p:cNvPr id="31" name="TextBox 30">
            <a:extLst>
              <a:ext uri="{FF2B5EF4-FFF2-40B4-BE49-F238E27FC236}">
                <a16:creationId xmlns:a16="http://schemas.microsoft.com/office/drawing/2014/main" id="{909E786D-0C0F-4F3E-890E-EC5FC73D9A7C}"/>
              </a:ext>
            </a:extLst>
          </p:cNvPr>
          <p:cNvSpPr txBox="1"/>
          <p:nvPr/>
        </p:nvSpPr>
        <p:spPr>
          <a:xfrm>
            <a:off x="9315493" y="2576595"/>
            <a:ext cx="10411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Empacotar</a:t>
            </a:r>
            <a:endPar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&amp; </a:t>
            </a: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Entregar</a:t>
            </a:r>
            <a:endPar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p:txBody>
      </p:sp>
      <p:pic>
        <p:nvPicPr>
          <p:cNvPr id="32" name="Graphic 31">
            <a:extLst>
              <a:ext uri="{FF2B5EF4-FFF2-40B4-BE49-F238E27FC236}">
                <a16:creationId xmlns:a16="http://schemas.microsoft.com/office/drawing/2014/main" id="{53E1183D-15BD-4036-87C6-A8EA9DD831F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15125" y="3977075"/>
            <a:ext cx="573112" cy="573112"/>
          </a:xfrm>
          <a:prstGeom prst="rect">
            <a:avLst/>
          </a:prstGeom>
        </p:spPr>
      </p:pic>
      <p:pic>
        <p:nvPicPr>
          <p:cNvPr id="33" name="Graphic 32">
            <a:extLst>
              <a:ext uri="{FF2B5EF4-FFF2-40B4-BE49-F238E27FC236}">
                <a16:creationId xmlns:a16="http://schemas.microsoft.com/office/drawing/2014/main" id="{53A7BFF2-537F-4B40-A9B5-C1A7E3B1DD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72497" y="3935628"/>
            <a:ext cx="573112" cy="573112"/>
          </a:xfrm>
          <a:prstGeom prst="rect">
            <a:avLst/>
          </a:prstGeom>
        </p:spPr>
      </p:pic>
      <p:sp>
        <p:nvSpPr>
          <p:cNvPr id="34" name="TextBox 33">
            <a:extLst>
              <a:ext uri="{FF2B5EF4-FFF2-40B4-BE49-F238E27FC236}">
                <a16:creationId xmlns:a16="http://schemas.microsoft.com/office/drawing/2014/main" id="{2399306B-9194-4296-92DB-374C89209044}"/>
              </a:ext>
            </a:extLst>
          </p:cNvPr>
          <p:cNvSpPr txBox="1"/>
          <p:nvPr/>
        </p:nvSpPr>
        <p:spPr>
          <a:xfrm>
            <a:off x="8248104" y="2582805"/>
            <a:ext cx="99653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Visualizar</a:t>
            </a:r>
            <a:endPar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p:txBody>
      </p:sp>
      <p:pic>
        <p:nvPicPr>
          <p:cNvPr id="35" name="Picture 34" descr="Icon&#10;&#10;Description automatically generated">
            <a:extLst>
              <a:ext uri="{FF2B5EF4-FFF2-40B4-BE49-F238E27FC236}">
                <a16:creationId xmlns:a16="http://schemas.microsoft.com/office/drawing/2014/main" id="{5AB89BD2-931E-47A0-A693-D590BFB00E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8227" y="3099054"/>
            <a:ext cx="667927" cy="515825"/>
          </a:xfrm>
          <a:prstGeom prst="rect">
            <a:avLst/>
          </a:prstGeom>
        </p:spPr>
      </p:pic>
      <p:pic>
        <p:nvPicPr>
          <p:cNvPr id="36" name="Picture 35" descr="Icon&#10;&#10;Description automatically generated">
            <a:extLst>
              <a:ext uri="{FF2B5EF4-FFF2-40B4-BE49-F238E27FC236}">
                <a16:creationId xmlns:a16="http://schemas.microsoft.com/office/drawing/2014/main" id="{00260EF6-D307-467A-80A7-8452951038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06275" y="4000028"/>
            <a:ext cx="667927" cy="515825"/>
          </a:xfrm>
          <a:prstGeom prst="rect">
            <a:avLst/>
          </a:prstGeom>
        </p:spPr>
      </p:pic>
      <p:pic>
        <p:nvPicPr>
          <p:cNvPr id="37" name="Picture 36" descr="Icon&#10;&#10;Description automatically generated">
            <a:extLst>
              <a:ext uri="{FF2B5EF4-FFF2-40B4-BE49-F238E27FC236}">
                <a16:creationId xmlns:a16="http://schemas.microsoft.com/office/drawing/2014/main" id="{86CEC330-30BD-4046-94C5-21BAE7B2B8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25732" y="5092912"/>
            <a:ext cx="671512" cy="671512"/>
          </a:xfrm>
          <a:prstGeom prst="rect">
            <a:avLst/>
          </a:prstGeom>
        </p:spPr>
      </p:pic>
      <p:sp>
        <p:nvSpPr>
          <p:cNvPr id="38" name="TextBox 37">
            <a:extLst>
              <a:ext uri="{FF2B5EF4-FFF2-40B4-BE49-F238E27FC236}">
                <a16:creationId xmlns:a16="http://schemas.microsoft.com/office/drawing/2014/main" id="{42611B03-1C8D-4D1E-A81A-A1CF02B466F7}"/>
              </a:ext>
            </a:extLst>
          </p:cNvPr>
          <p:cNvSpPr txBox="1"/>
          <p:nvPr/>
        </p:nvSpPr>
        <p:spPr>
          <a:xfrm>
            <a:off x="3407037" y="5651634"/>
            <a:ext cx="6909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(silver)</a:t>
            </a:r>
          </a:p>
        </p:txBody>
      </p:sp>
      <p:pic>
        <p:nvPicPr>
          <p:cNvPr id="39" name="Picture 38" descr="Icon&#10;&#10;Description automatically generated">
            <a:extLst>
              <a:ext uri="{FF2B5EF4-FFF2-40B4-BE49-F238E27FC236}">
                <a16:creationId xmlns:a16="http://schemas.microsoft.com/office/drawing/2014/main" id="{2D651B67-328A-4413-B2A9-8F3335B0FD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0832" y="5047004"/>
            <a:ext cx="671512" cy="671512"/>
          </a:xfrm>
          <a:prstGeom prst="rect">
            <a:avLst/>
          </a:prstGeom>
        </p:spPr>
      </p:pic>
      <p:sp>
        <p:nvSpPr>
          <p:cNvPr id="40" name="TextBox 39">
            <a:extLst>
              <a:ext uri="{FF2B5EF4-FFF2-40B4-BE49-F238E27FC236}">
                <a16:creationId xmlns:a16="http://schemas.microsoft.com/office/drawing/2014/main" id="{D2399AC9-44C2-4A0C-9A13-EA1AA120C153}"/>
              </a:ext>
            </a:extLst>
          </p:cNvPr>
          <p:cNvSpPr txBox="1"/>
          <p:nvPr/>
        </p:nvSpPr>
        <p:spPr>
          <a:xfrm>
            <a:off x="5082032" y="5646708"/>
            <a:ext cx="6909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(gold)</a:t>
            </a:r>
          </a:p>
        </p:txBody>
      </p:sp>
      <p:pic>
        <p:nvPicPr>
          <p:cNvPr id="41" name="Picture 40" descr="Icon&#10;&#10;Description automatically generated">
            <a:extLst>
              <a:ext uri="{FF2B5EF4-FFF2-40B4-BE49-F238E27FC236}">
                <a16:creationId xmlns:a16="http://schemas.microsoft.com/office/drawing/2014/main" id="{D4CBAAEB-4C79-468D-B1B5-915355C8E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5855" y="5067280"/>
            <a:ext cx="477103" cy="477103"/>
          </a:xfrm>
          <a:prstGeom prst="rect">
            <a:avLst/>
          </a:prstGeom>
        </p:spPr>
      </p:pic>
      <p:pic>
        <p:nvPicPr>
          <p:cNvPr id="66" name="Picture 65" descr="Icon&#10;&#10;Description automatically generated">
            <a:extLst>
              <a:ext uri="{FF2B5EF4-FFF2-40B4-BE49-F238E27FC236}">
                <a16:creationId xmlns:a16="http://schemas.microsoft.com/office/drawing/2014/main" id="{F55A5E0C-D839-4A96-B14F-CCC150EDAE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4565" y="5174041"/>
            <a:ext cx="477103" cy="477103"/>
          </a:xfrm>
          <a:prstGeom prst="rect">
            <a:avLst/>
          </a:prstGeom>
        </p:spPr>
      </p:pic>
      <p:pic>
        <p:nvPicPr>
          <p:cNvPr id="67" name="Picture 66" descr="Icon&#10;&#10;Description automatically generated">
            <a:extLst>
              <a:ext uri="{FF2B5EF4-FFF2-40B4-BE49-F238E27FC236}">
                <a16:creationId xmlns:a16="http://schemas.microsoft.com/office/drawing/2014/main" id="{C12D7654-06F0-4135-BF6A-6B48753D88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2855" y="5311549"/>
            <a:ext cx="477103" cy="477103"/>
          </a:xfrm>
          <a:prstGeom prst="rect">
            <a:avLst/>
          </a:prstGeom>
        </p:spPr>
      </p:pic>
      <p:sp>
        <p:nvSpPr>
          <p:cNvPr id="68" name="TextBox 67">
            <a:extLst>
              <a:ext uri="{FF2B5EF4-FFF2-40B4-BE49-F238E27FC236}">
                <a16:creationId xmlns:a16="http://schemas.microsoft.com/office/drawing/2014/main" id="{7A8901A5-0D58-44AD-97BA-D1D525C8F297}"/>
              </a:ext>
            </a:extLst>
          </p:cNvPr>
          <p:cNvSpPr txBox="1"/>
          <p:nvPr/>
        </p:nvSpPr>
        <p:spPr>
          <a:xfrm>
            <a:off x="6691890" y="5706694"/>
            <a:ext cx="10924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subsets</a:t>
            </a:r>
          </a:p>
        </p:txBody>
      </p:sp>
      <p:cxnSp>
        <p:nvCxnSpPr>
          <p:cNvPr id="70" name="Straight Arrow Connector 69">
            <a:extLst>
              <a:ext uri="{FF2B5EF4-FFF2-40B4-BE49-F238E27FC236}">
                <a16:creationId xmlns:a16="http://schemas.microsoft.com/office/drawing/2014/main" id="{E439D2A1-A6F8-4A58-8550-8BF39BC38A17}"/>
              </a:ext>
            </a:extLst>
          </p:cNvPr>
          <p:cNvCxnSpPr>
            <a:cxnSpLocks/>
            <a:endCxn id="125" idx="0"/>
          </p:cNvCxnSpPr>
          <p:nvPr/>
        </p:nvCxnSpPr>
        <p:spPr>
          <a:xfrm>
            <a:off x="2425923" y="4704171"/>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D17D9B0-5C25-46E7-8628-CCABB2FF68C2}"/>
              </a:ext>
            </a:extLst>
          </p:cNvPr>
          <p:cNvCxnSpPr>
            <a:cxnSpLocks/>
          </p:cNvCxnSpPr>
          <p:nvPr/>
        </p:nvCxnSpPr>
        <p:spPr>
          <a:xfrm flipV="1">
            <a:off x="2769396" y="4720417"/>
            <a:ext cx="333060" cy="32011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4B528E-5352-4D98-881A-891052B9AA80}"/>
              </a:ext>
            </a:extLst>
          </p:cNvPr>
          <p:cNvCxnSpPr>
            <a:cxnSpLocks/>
          </p:cNvCxnSpPr>
          <p:nvPr/>
        </p:nvCxnSpPr>
        <p:spPr>
          <a:xfrm>
            <a:off x="3434271" y="4718386"/>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464049A-5826-4E13-B8BE-7025DCD64F42}"/>
              </a:ext>
            </a:extLst>
          </p:cNvPr>
          <p:cNvCxnSpPr>
            <a:cxnSpLocks/>
          </p:cNvCxnSpPr>
          <p:nvPr/>
        </p:nvCxnSpPr>
        <p:spPr>
          <a:xfrm flipH="1">
            <a:off x="4003473" y="4702674"/>
            <a:ext cx="212802" cy="386519"/>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0D98942-FB58-488F-9322-12C9FD0CBAC8}"/>
              </a:ext>
            </a:extLst>
          </p:cNvPr>
          <p:cNvCxnSpPr>
            <a:cxnSpLocks/>
          </p:cNvCxnSpPr>
          <p:nvPr/>
        </p:nvCxnSpPr>
        <p:spPr>
          <a:xfrm>
            <a:off x="5465804" y="4682310"/>
            <a:ext cx="0" cy="41471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19C39B-55BA-41AA-B90D-02BEC596C7C2}"/>
              </a:ext>
            </a:extLst>
          </p:cNvPr>
          <p:cNvCxnSpPr>
            <a:cxnSpLocks/>
          </p:cNvCxnSpPr>
          <p:nvPr/>
        </p:nvCxnSpPr>
        <p:spPr>
          <a:xfrm flipV="1">
            <a:off x="4216275" y="4655001"/>
            <a:ext cx="1036927" cy="57502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80CE0C7-5577-41D7-AF82-14C5E9E6D77F}"/>
              </a:ext>
            </a:extLst>
          </p:cNvPr>
          <p:cNvCxnSpPr>
            <a:cxnSpLocks/>
            <a:stCxn id="79" idx="2"/>
            <a:endCxn id="89" idx="0"/>
          </p:cNvCxnSpPr>
          <p:nvPr/>
        </p:nvCxnSpPr>
        <p:spPr>
          <a:xfrm flipH="1">
            <a:off x="2233020" y="1367069"/>
            <a:ext cx="798285" cy="120037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173F3E7-46BC-4637-9A08-945F9586D716}"/>
              </a:ext>
            </a:extLst>
          </p:cNvPr>
          <p:cNvCxnSpPr>
            <a:cxnSpLocks/>
            <a:stCxn id="79" idx="2"/>
            <a:endCxn id="22" idx="0"/>
          </p:cNvCxnSpPr>
          <p:nvPr/>
        </p:nvCxnSpPr>
        <p:spPr>
          <a:xfrm>
            <a:off x="3031305" y="1367069"/>
            <a:ext cx="310281" cy="122306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0170D4A-DC8E-447A-823F-29440AB4A51D}"/>
              </a:ext>
            </a:extLst>
          </p:cNvPr>
          <p:cNvCxnSpPr>
            <a:cxnSpLocks/>
            <a:stCxn id="79" idx="2"/>
            <a:endCxn id="13" idx="0"/>
          </p:cNvCxnSpPr>
          <p:nvPr/>
        </p:nvCxnSpPr>
        <p:spPr>
          <a:xfrm>
            <a:off x="3031305" y="1367069"/>
            <a:ext cx="1366721" cy="1195465"/>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24A9EE-BDAF-4D88-9D91-42FC16CD1B87}"/>
              </a:ext>
            </a:extLst>
          </p:cNvPr>
          <p:cNvCxnSpPr>
            <a:cxnSpLocks/>
          </p:cNvCxnSpPr>
          <p:nvPr/>
        </p:nvCxnSpPr>
        <p:spPr>
          <a:xfrm>
            <a:off x="6779115" y="4728790"/>
            <a:ext cx="209761" cy="387718"/>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8AF20711-935F-470D-9708-D8D30A139DEC}"/>
              </a:ext>
            </a:extLst>
          </p:cNvPr>
          <p:cNvCxnSpPr>
            <a:cxnSpLocks/>
          </p:cNvCxnSpPr>
          <p:nvPr/>
        </p:nvCxnSpPr>
        <p:spPr>
          <a:xfrm flipV="1">
            <a:off x="7228164" y="4659074"/>
            <a:ext cx="446945" cy="480928"/>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24D478E-7C49-4A3E-A270-773FFAD173DC}"/>
              </a:ext>
            </a:extLst>
          </p:cNvPr>
          <p:cNvCxnSpPr>
            <a:cxnSpLocks/>
          </p:cNvCxnSpPr>
          <p:nvPr/>
        </p:nvCxnSpPr>
        <p:spPr>
          <a:xfrm flipH="1" flipV="1">
            <a:off x="8865823" y="4530256"/>
            <a:ext cx="86382" cy="537024"/>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8A980E-730F-4676-B5E5-47A45730999F}"/>
              </a:ext>
            </a:extLst>
          </p:cNvPr>
          <p:cNvCxnSpPr>
            <a:cxnSpLocks/>
            <a:stCxn id="79" idx="2"/>
            <a:endCxn id="14" idx="0"/>
          </p:cNvCxnSpPr>
          <p:nvPr/>
        </p:nvCxnSpPr>
        <p:spPr>
          <a:xfrm>
            <a:off x="3031305" y="1367069"/>
            <a:ext cx="2451510" cy="119453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A2EB8CF-909E-4C03-A083-952A874322C3}"/>
              </a:ext>
            </a:extLst>
          </p:cNvPr>
          <p:cNvCxnSpPr>
            <a:cxnSpLocks/>
            <a:stCxn id="144" idx="2"/>
            <a:endCxn id="13" idx="0"/>
          </p:cNvCxnSpPr>
          <p:nvPr/>
        </p:nvCxnSpPr>
        <p:spPr>
          <a:xfrm flipH="1">
            <a:off x="4398026" y="1307345"/>
            <a:ext cx="642474" cy="1255189"/>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3F9A8CB4-6DAA-4C13-BC7E-14C49BBB095E}"/>
              </a:ext>
            </a:extLst>
          </p:cNvPr>
          <p:cNvCxnSpPr>
            <a:cxnSpLocks/>
            <a:stCxn id="144" idx="2"/>
            <a:endCxn id="14" idx="0"/>
          </p:cNvCxnSpPr>
          <p:nvPr/>
        </p:nvCxnSpPr>
        <p:spPr>
          <a:xfrm>
            <a:off x="5040500" y="1307345"/>
            <a:ext cx="442315" cy="1254262"/>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62367481-CE42-4F78-BE7C-C360188F4AF9}"/>
              </a:ext>
            </a:extLst>
          </p:cNvPr>
          <p:cNvCxnSpPr>
            <a:cxnSpLocks/>
            <a:stCxn id="144" idx="2"/>
            <a:endCxn id="15" idx="0"/>
          </p:cNvCxnSpPr>
          <p:nvPr/>
        </p:nvCxnSpPr>
        <p:spPr>
          <a:xfrm>
            <a:off x="5040500" y="1307345"/>
            <a:ext cx="1539188" cy="125489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17ABF27-F8A4-4F2C-8D89-915B94177D11}"/>
              </a:ext>
            </a:extLst>
          </p:cNvPr>
          <p:cNvCxnSpPr>
            <a:cxnSpLocks/>
            <a:stCxn id="174" idx="2"/>
            <a:endCxn id="15" idx="0"/>
          </p:cNvCxnSpPr>
          <p:nvPr/>
        </p:nvCxnSpPr>
        <p:spPr>
          <a:xfrm flipH="1">
            <a:off x="6579688" y="1275005"/>
            <a:ext cx="17524" cy="128723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9F2D0567-8BE2-44F9-B26C-9EDB9A842697}"/>
              </a:ext>
            </a:extLst>
          </p:cNvPr>
          <p:cNvCxnSpPr>
            <a:cxnSpLocks/>
            <a:stCxn id="148" idx="2"/>
            <a:endCxn id="19" idx="0"/>
          </p:cNvCxnSpPr>
          <p:nvPr/>
        </p:nvCxnSpPr>
        <p:spPr>
          <a:xfrm>
            <a:off x="7664477" y="1331750"/>
            <a:ext cx="0" cy="122955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64D81C7-3604-441A-BF01-F67070033E12}"/>
              </a:ext>
            </a:extLst>
          </p:cNvPr>
          <p:cNvCxnSpPr>
            <a:cxnSpLocks/>
            <a:stCxn id="144" idx="2"/>
            <a:endCxn id="30" idx="0"/>
          </p:cNvCxnSpPr>
          <p:nvPr/>
        </p:nvCxnSpPr>
        <p:spPr>
          <a:xfrm>
            <a:off x="5040500" y="1307345"/>
            <a:ext cx="2654322" cy="126925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2CB3F99-B386-4588-A1D1-A6D13C2F712F}"/>
              </a:ext>
            </a:extLst>
          </p:cNvPr>
          <p:cNvCxnSpPr>
            <a:cxnSpLocks/>
            <a:stCxn id="176" idx="2"/>
            <a:endCxn id="20" idx="0"/>
          </p:cNvCxnSpPr>
          <p:nvPr/>
        </p:nvCxnSpPr>
        <p:spPr>
          <a:xfrm flipH="1">
            <a:off x="8744694" y="1333720"/>
            <a:ext cx="12102" cy="122360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D830A79B-7D9F-486F-9218-270F114C0F2F}"/>
              </a:ext>
            </a:extLst>
          </p:cNvPr>
          <p:cNvCxnSpPr>
            <a:cxnSpLocks/>
            <a:stCxn id="180" idx="2"/>
            <a:endCxn id="20" idx="0"/>
          </p:cNvCxnSpPr>
          <p:nvPr/>
        </p:nvCxnSpPr>
        <p:spPr>
          <a:xfrm flipH="1">
            <a:off x="8744694" y="1324090"/>
            <a:ext cx="954394" cy="123323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456130CB-CC33-489D-8FF9-463786D0BFE4}"/>
              </a:ext>
            </a:extLst>
          </p:cNvPr>
          <p:cNvGrpSpPr/>
          <p:nvPr/>
        </p:nvGrpSpPr>
        <p:grpSpPr>
          <a:xfrm>
            <a:off x="11115258" y="1017996"/>
            <a:ext cx="548640" cy="548640"/>
            <a:chOff x="15164187" y="1393672"/>
            <a:chExt cx="563716" cy="563716"/>
          </a:xfrm>
        </p:grpSpPr>
        <p:sp>
          <p:nvSpPr>
            <p:cNvPr id="279" name="Oval 278">
              <a:extLst>
                <a:ext uri="{FF2B5EF4-FFF2-40B4-BE49-F238E27FC236}">
                  <a16:creationId xmlns:a16="http://schemas.microsoft.com/office/drawing/2014/main" id="{77B9A1C8-E4E0-4123-B9F0-A0B4A92EB1E5}"/>
                </a:ext>
              </a:extLst>
            </p:cNvPr>
            <p:cNvSpPr/>
            <p:nvPr/>
          </p:nvSpPr>
          <p:spPr bwMode="auto">
            <a:xfrm>
              <a:off x="15164187" y="1393672"/>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F5A700"/>
                  </a:solid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0" name="Freeform: Shape 279">
              <a:extLst>
                <a:ext uri="{FF2B5EF4-FFF2-40B4-BE49-F238E27FC236}">
                  <a16:creationId xmlns:a16="http://schemas.microsoft.com/office/drawing/2014/main" id="{9A1477D3-6E1D-4982-B421-500EE263F71D}"/>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1" name="Freeform: Shape 280">
              <a:extLst>
                <a:ext uri="{FF2B5EF4-FFF2-40B4-BE49-F238E27FC236}">
                  <a16:creationId xmlns:a16="http://schemas.microsoft.com/office/drawing/2014/main" id="{3C62FC04-8424-438A-9540-DA599901F5F7}"/>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2" name="Freeform: Shape 281">
              <a:extLst>
                <a:ext uri="{FF2B5EF4-FFF2-40B4-BE49-F238E27FC236}">
                  <a16:creationId xmlns:a16="http://schemas.microsoft.com/office/drawing/2014/main" id="{24EA9E61-7298-48BD-8142-DA9842DBC273}"/>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3" name="Freeform: Shape 282">
              <a:extLst>
                <a:ext uri="{FF2B5EF4-FFF2-40B4-BE49-F238E27FC236}">
                  <a16:creationId xmlns:a16="http://schemas.microsoft.com/office/drawing/2014/main" id="{EFC13E75-2F12-47ED-9C6E-068CC293494A}"/>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4" name="Freeform: Shape 283">
              <a:extLst>
                <a:ext uri="{FF2B5EF4-FFF2-40B4-BE49-F238E27FC236}">
                  <a16:creationId xmlns:a16="http://schemas.microsoft.com/office/drawing/2014/main" id="{253ECE2D-35E2-4BA9-826C-F69CDECB39AA}"/>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5" name="Freeform: Shape 284">
              <a:extLst>
                <a:ext uri="{FF2B5EF4-FFF2-40B4-BE49-F238E27FC236}">
                  <a16:creationId xmlns:a16="http://schemas.microsoft.com/office/drawing/2014/main" id="{F93D2EC3-F084-4E52-A47F-DE70973145EB}"/>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86" name="Group 285">
            <a:extLst>
              <a:ext uri="{FF2B5EF4-FFF2-40B4-BE49-F238E27FC236}">
                <a16:creationId xmlns:a16="http://schemas.microsoft.com/office/drawing/2014/main" id="{0A1238E3-BCD8-49E4-A549-68FFCD11EDC2}"/>
              </a:ext>
            </a:extLst>
          </p:cNvPr>
          <p:cNvGrpSpPr/>
          <p:nvPr/>
        </p:nvGrpSpPr>
        <p:grpSpPr>
          <a:xfrm>
            <a:off x="11158306" y="2420109"/>
            <a:ext cx="548640" cy="548640"/>
            <a:chOff x="15780673" y="3543100"/>
            <a:chExt cx="563716" cy="563716"/>
          </a:xfrm>
        </p:grpSpPr>
        <p:sp>
          <p:nvSpPr>
            <p:cNvPr id="287" name="Oval 286">
              <a:extLst>
                <a:ext uri="{FF2B5EF4-FFF2-40B4-BE49-F238E27FC236}">
                  <a16:creationId xmlns:a16="http://schemas.microsoft.com/office/drawing/2014/main" id="{5593EB75-73C9-40A9-8F93-8CB4E4A98658}"/>
                </a:ext>
              </a:extLst>
            </p:cNvPr>
            <p:cNvSpPr/>
            <p:nvPr/>
          </p:nvSpPr>
          <p:spPr bwMode="auto">
            <a:xfrm>
              <a:off x="15780673"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8" name="Freeform: Shape 287">
              <a:extLst>
                <a:ext uri="{FF2B5EF4-FFF2-40B4-BE49-F238E27FC236}">
                  <a16:creationId xmlns:a16="http://schemas.microsoft.com/office/drawing/2014/main" id="{7CE5E52D-9B7A-4248-B044-0283D8AFEBB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9" name="Freeform: Shape 288">
              <a:extLst>
                <a:ext uri="{FF2B5EF4-FFF2-40B4-BE49-F238E27FC236}">
                  <a16:creationId xmlns:a16="http://schemas.microsoft.com/office/drawing/2014/main" id="{06CDB400-60C7-4061-88DD-84F856185209}"/>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90" name="Group 289">
            <a:extLst>
              <a:ext uri="{FF2B5EF4-FFF2-40B4-BE49-F238E27FC236}">
                <a16:creationId xmlns:a16="http://schemas.microsoft.com/office/drawing/2014/main" id="{5E16F2A4-4173-47B9-A0FB-C5D17932D36C}"/>
              </a:ext>
            </a:extLst>
          </p:cNvPr>
          <p:cNvGrpSpPr/>
          <p:nvPr/>
        </p:nvGrpSpPr>
        <p:grpSpPr>
          <a:xfrm>
            <a:off x="11177593" y="3609150"/>
            <a:ext cx="548640" cy="548640"/>
            <a:chOff x="18065849" y="4613665"/>
            <a:chExt cx="563716" cy="563716"/>
          </a:xfrm>
        </p:grpSpPr>
        <p:sp>
          <p:nvSpPr>
            <p:cNvPr id="291" name="Oval 290">
              <a:extLst>
                <a:ext uri="{FF2B5EF4-FFF2-40B4-BE49-F238E27FC236}">
                  <a16:creationId xmlns:a16="http://schemas.microsoft.com/office/drawing/2014/main" id="{4C36199C-342E-4B2D-9620-0A9541B04521}"/>
                </a:ext>
              </a:extLst>
            </p:cNvPr>
            <p:cNvSpPr/>
            <p:nvPr/>
          </p:nvSpPr>
          <p:spPr bwMode="auto">
            <a:xfrm>
              <a:off x="18065849" y="4613665"/>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2" name="Freeform: Shape 291">
              <a:extLst>
                <a:ext uri="{FF2B5EF4-FFF2-40B4-BE49-F238E27FC236}">
                  <a16:creationId xmlns:a16="http://schemas.microsoft.com/office/drawing/2014/main" id="{E3A198F6-497A-4B30-A4A5-380C1C4ABC6A}"/>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3" name="Freeform: Shape 292">
              <a:extLst>
                <a:ext uri="{FF2B5EF4-FFF2-40B4-BE49-F238E27FC236}">
                  <a16:creationId xmlns:a16="http://schemas.microsoft.com/office/drawing/2014/main" id="{0B7196BF-1B15-4C4C-BEB9-B35034B7690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94" name="Group 293">
            <a:extLst>
              <a:ext uri="{FF2B5EF4-FFF2-40B4-BE49-F238E27FC236}">
                <a16:creationId xmlns:a16="http://schemas.microsoft.com/office/drawing/2014/main" id="{9968AF2F-D326-4A90-BCBD-C246325DB733}"/>
              </a:ext>
            </a:extLst>
          </p:cNvPr>
          <p:cNvGrpSpPr/>
          <p:nvPr/>
        </p:nvGrpSpPr>
        <p:grpSpPr>
          <a:xfrm>
            <a:off x="11158306" y="4829895"/>
            <a:ext cx="548640" cy="548640"/>
            <a:chOff x="20303752" y="3543100"/>
            <a:chExt cx="563716" cy="563716"/>
          </a:xfrm>
        </p:grpSpPr>
        <p:sp>
          <p:nvSpPr>
            <p:cNvPr id="295" name="Oval 294">
              <a:extLst>
                <a:ext uri="{FF2B5EF4-FFF2-40B4-BE49-F238E27FC236}">
                  <a16:creationId xmlns:a16="http://schemas.microsoft.com/office/drawing/2014/main" id="{C6013F36-9608-426D-BC28-C6C4047FB015}"/>
                </a:ext>
              </a:extLst>
            </p:cNvPr>
            <p:cNvSpPr/>
            <p:nvPr/>
          </p:nvSpPr>
          <p:spPr bwMode="auto">
            <a:xfrm>
              <a:off x="20303752"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6" name="Freeform: Shape 295">
              <a:extLst>
                <a:ext uri="{FF2B5EF4-FFF2-40B4-BE49-F238E27FC236}">
                  <a16:creationId xmlns:a16="http://schemas.microsoft.com/office/drawing/2014/main" id="{CE65A6FF-ECA0-41C5-8FEE-46AA444172C9}"/>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7" name="Freeform: Shape 296">
              <a:extLst>
                <a:ext uri="{FF2B5EF4-FFF2-40B4-BE49-F238E27FC236}">
                  <a16:creationId xmlns:a16="http://schemas.microsoft.com/office/drawing/2014/main" id="{2CEF8C22-9258-4B7E-89E5-DDCCFA64006E}"/>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pic>
        <p:nvPicPr>
          <p:cNvPr id="12" name="Picture 11" descr="A picture containing text&#10;&#10;Description automatically generated">
            <a:extLst>
              <a:ext uri="{FF2B5EF4-FFF2-40B4-BE49-F238E27FC236}">
                <a16:creationId xmlns:a16="http://schemas.microsoft.com/office/drawing/2014/main" id="{EA7C6518-3E96-4F04-BD6F-C278753124D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778812" y="5079636"/>
            <a:ext cx="615769" cy="615769"/>
          </a:xfrm>
          <a:prstGeom prst="rect">
            <a:avLst/>
          </a:prstGeom>
        </p:spPr>
      </p:pic>
      <p:sp>
        <p:nvSpPr>
          <p:cNvPr id="18" name="TextBox 17">
            <a:extLst>
              <a:ext uri="{FF2B5EF4-FFF2-40B4-BE49-F238E27FC236}">
                <a16:creationId xmlns:a16="http://schemas.microsoft.com/office/drawing/2014/main" id="{4D20D795-1AAA-4E8D-AD1F-6756910F8E43}"/>
              </a:ext>
            </a:extLst>
          </p:cNvPr>
          <p:cNvSpPr txBox="1"/>
          <p:nvPr/>
        </p:nvSpPr>
        <p:spPr>
          <a:xfrm>
            <a:off x="8698604" y="5597792"/>
            <a:ext cx="94247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dedicated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SQL pool</a:t>
            </a:r>
          </a:p>
        </p:txBody>
      </p:sp>
      <p:pic>
        <p:nvPicPr>
          <p:cNvPr id="17" name="Picture 16">
            <a:extLst>
              <a:ext uri="{FF2B5EF4-FFF2-40B4-BE49-F238E27FC236}">
                <a16:creationId xmlns:a16="http://schemas.microsoft.com/office/drawing/2014/main" id="{BE31B856-11A6-48E1-ACA8-365F1C03DEE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22274" y="3211897"/>
            <a:ext cx="511497" cy="552012"/>
          </a:xfrm>
          <a:prstGeom prst="rect">
            <a:avLst/>
          </a:prstGeom>
        </p:spPr>
      </p:pic>
      <p:pic>
        <p:nvPicPr>
          <p:cNvPr id="11" name="Picture 10" descr="Logo&#10;&#10;Description automatically generated">
            <a:extLst>
              <a:ext uri="{FF2B5EF4-FFF2-40B4-BE49-F238E27FC236}">
                <a16:creationId xmlns:a16="http://schemas.microsoft.com/office/drawing/2014/main" id="{96F6C96C-83D1-4C97-A8EA-B116879EA1B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917265" y="-42015"/>
            <a:ext cx="1177963" cy="682372"/>
          </a:xfrm>
          <a:prstGeom prst="rect">
            <a:avLst/>
          </a:prstGeom>
        </p:spPr>
      </p:pic>
      <p:pic>
        <p:nvPicPr>
          <p:cNvPr id="46" name="Picture 45" descr="A logo with a yellow arrow&#10;&#10;Description automatically generated with low confidence">
            <a:extLst>
              <a:ext uri="{FF2B5EF4-FFF2-40B4-BE49-F238E27FC236}">
                <a16:creationId xmlns:a16="http://schemas.microsoft.com/office/drawing/2014/main" id="{744AABE1-88D9-4F87-80FB-E6794999FF5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37321" y="4995076"/>
            <a:ext cx="359231" cy="681806"/>
          </a:xfrm>
          <a:prstGeom prst="rect">
            <a:avLst/>
          </a:prstGeom>
        </p:spPr>
      </p:pic>
      <p:sp>
        <p:nvSpPr>
          <p:cNvPr id="141" name="TextBox 140">
            <a:extLst>
              <a:ext uri="{FF2B5EF4-FFF2-40B4-BE49-F238E27FC236}">
                <a16:creationId xmlns:a16="http://schemas.microsoft.com/office/drawing/2014/main" id="{47EDE4FC-A63D-4E7B-9804-8E1933632151}"/>
              </a:ext>
            </a:extLst>
          </p:cNvPr>
          <p:cNvSpPr txBox="1"/>
          <p:nvPr/>
        </p:nvSpPr>
        <p:spPr>
          <a:xfrm>
            <a:off x="7787962" y="5617421"/>
            <a:ext cx="95596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SQL serverless</a:t>
            </a:r>
          </a:p>
        </p:txBody>
      </p:sp>
      <p:cxnSp>
        <p:nvCxnSpPr>
          <p:cNvPr id="143" name="Straight Arrow Connector 142">
            <a:extLst>
              <a:ext uri="{FF2B5EF4-FFF2-40B4-BE49-F238E27FC236}">
                <a16:creationId xmlns:a16="http://schemas.microsoft.com/office/drawing/2014/main" id="{A9E94ABA-C665-4BE2-800A-4EF8556ABAF8}"/>
              </a:ext>
            </a:extLst>
          </p:cNvPr>
          <p:cNvCxnSpPr>
            <a:cxnSpLocks/>
          </p:cNvCxnSpPr>
          <p:nvPr/>
        </p:nvCxnSpPr>
        <p:spPr>
          <a:xfrm flipV="1">
            <a:off x="8139888" y="4530256"/>
            <a:ext cx="363371" cy="485396"/>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See the source image">
            <a:extLst>
              <a:ext uri="{FF2B5EF4-FFF2-40B4-BE49-F238E27FC236}">
                <a16:creationId xmlns:a16="http://schemas.microsoft.com/office/drawing/2014/main" id="{6F68995D-A298-4779-9889-F1D52816B33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80780" y="5148106"/>
            <a:ext cx="823290" cy="514556"/>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B56E5FFC-A699-4C89-8F37-739F656D5937}"/>
              </a:ext>
            </a:extLst>
          </p:cNvPr>
          <p:cNvSpPr txBox="1"/>
          <p:nvPr/>
        </p:nvSpPr>
        <p:spPr>
          <a:xfrm>
            <a:off x="9658200" y="5564736"/>
            <a:ext cx="9559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Cosmos</a:t>
            </a:r>
          </a:p>
        </p:txBody>
      </p:sp>
      <p:sp>
        <p:nvSpPr>
          <p:cNvPr id="146" name="TextBox 145">
            <a:extLst>
              <a:ext uri="{FF2B5EF4-FFF2-40B4-BE49-F238E27FC236}">
                <a16:creationId xmlns:a16="http://schemas.microsoft.com/office/drawing/2014/main" id="{24EBC1BD-8840-410F-B061-34AF41BFA153}"/>
              </a:ext>
            </a:extLst>
          </p:cNvPr>
          <p:cNvSpPr txBox="1"/>
          <p:nvPr/>
        </p:nvSpPr>
        <p:spPr>
          <a:xfrm>
            <a:off x="5023204" y="2586696"/>
            <a:ext cx="93701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Otimizar</a:t>
            </a:r>
            <a:endPar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p:txBody>
      </p:sp>
      <p:sp>
        <p:nvSpPr>
          <p:cNvPr id="147" name="TextBox 146">
            <a:extLst>
              <a:ext uri="{FF2B5EF4-FFF2-40B4-BE49-F238E27FC236}">
                <a16:creationId xmlns:a16="http://schemas.microsoft.com/office/drawing/2014/main" id="{FFF47DCA-A401-4C47-B1BB-E7C055D256FE}"/>
              </a:ext>
            </a:extLst>
          </p:cNvPr>
          <p:cNvSpPr txBox="1"/>
          <p:nvPr/>
        </p:nvSpPr>
        <p:spPr>
          <a:xfrm>
            <a:off x="11113833" y="583459"/>
            <a:ext cx="38063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FFB900"/>
                </a:solidFill>
                <a:effectLst/>
                <a:uLnTx/>
                <a:uFillTx/>
                <a:latin typeface="Segoe UI Semibold" panose="020B0502040204020203" pitchFamily="34" charset="0"/>
                <a:ea typeface="+mn-ea"/>
                <a:cs typeface="Segoe UI Semibold" panose="020B0502040204020203" pitchFamily="34" charset="0"/>
              </a:rPr>
              <a:t>v0.4</a:t>
            </a:r>
          </a:p>
        </p:txBody>
      </p:sp>
      <p:sp>
        <p:nvSpPr>
          <p:cNvPr id="139" name="TextBox 5">
            <a:extLst>
              <a:ext uri="{FF2B5EF4-FFF2-40B4-BE49-F238E27FC236}">
                <a16:creationId xmlns:a16="http://schemas.microsoft.com/office/drawing/2014/main" id="{9D23D296-AB29-D74A-A78D-152DE6EBFFF0}"/>
              </a:ext>
            </a:extLst>
          </p:cNvPr>
          <p:cNvSpPr txBox="1"/>
          <p:nvPr/>
        </p:nvSpPr>
        <p:spPr>
          <a:xfrm>
            <a:off x="204182" y="2820427"/>
            <a:ext cx="1255122"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Dados On-premises</a:t>
            </a:r>
            <a:endPar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42" name="TextBox 7">
            <a:extLst>
              <a:ext uri="{FF2B5EF4-FFF2-40B4-BE49-F238E27FC236}">
                <a16:creationId xmlns:a16="http://schemas.microsoft.com/office/drawing/2014/main" id="{60E63369-5EB6-B94F-82F5-355897330E6B}"/>
              </a:ext>
            </a:extLst>
          </p:cNvPr>
          <p:cNvSpPr txBox="1"/>
          <p:nvPr/>
        </p:nvSpPr>
        <p:spPr>
          <a:xfrm>
            <a:off x="117839" y="3797682"/>
            <a:ext cx="890494" cy="55912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Dados</a:t>
            </a:r>
            <a:r>
              <a:rPr kumimoji="0" lang="en-US" sz="1200" b="1" i="0" u="none" strike="noStrike" kern="1200" cap="none" spc="0" normalizeH="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 </a:t>
            </a:r>
            <a:r>
              <a:rPr kumimoji="0" lang="en-US" sz="1200" b="1" i="0" u="none" strike="noStrike" kern="1200" cap="none" spc="0" normalizeH="0" noProof="0" dirty="0" err="1">
                <a:ln>
                  <a:noFill/>
                </a:ln>
                <a:solidFill>
                  <a:srgbClr val="E6E6E6"/>
                </a:solidFill>
                <a:effectLst/>
                <a:uLnTx/>
                <a:uFillTx/>
                <a:latin typeface="Segoe UI Semibold" panose="020B0502040204020203" pitchFamily="34" charset="0"/>
                <a:ea typeface="+mn-ea"/>
                <a:cs typeface="Segoe UI Semibold" panose="020B0502040204020203" pitchFamily="34" charset="0"/>
              </a:rPr>
              <a:t>em</a:t>
            </a:r>
            <a:r>
              <a:rPr kumimoji="0" lang="en-US" sz="1200" b="1" i="0" u="none" strike="noStrike" kern="1200" cap="none" spc="0" normalizeH="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 </a:t>
            </a:r>
            <a:br>
              <a:rPr kumimoji="0" lang="en-US" sz="1200" b="1" i="0" u="none" strike="noStrike" kern="1200" cap="none" spc="0" normalizeH="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Cloud </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52" name="TextBox 9">
            <a:extLst>
              <a:ext uri="{FF2B5EF4-FFF2-40B4-BE49-F238E27FC236}">
                <a16:creationId xmlns:a16="http://schemas.microsoft.com/office/drawing/2014/main" id="{009A9D7F-FDF6-1A42-87BF-6AC42595D5CD}"/>
              </a:ext>
            </a:extLst>
          </p:cNvPr>
          <p:cNvSpPr txBox="1"/>
          <p:nvPr/>
        </p:nvSpPr>
        <p:spPr>
          <a:xfrm>
            <a:off x="210364" y="5003610"/>
            <a:ext cx="102689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Dados</a:t>
            </a:r>
            <a:r>
              <a:rPr kumimoji="0" lang="en-US" sz="1200" b="1" i="0" u="none" strike="noStrike" kern="1200" cap="none" spc="0" normalizeH="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 </a:t>
            </a: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SaaS</a:t>
            </a:r>
          </a:p>
        </p:txBody>
      </p:sp>
      <p:sp>
        <p:nvSpPr>
          <p:cNvPr id="153" name="TextBox 141">
            <a:extLst>
              <a:ext uri="{FF2B5EF4-FFF2-40B4-BE49-F238E27FC236}">
                <a16:creationId xmlns:a16="http://schemas.microsoft.com/office/drawing/2014/main" id="{B171F82C-EACE-D04E-82B1-B3EE32024195}"/>
              </a:ext>
            </a:extLst>
          </p:cNvPr>
          <p:cNvSpPr txBox="1"/>
          <p:nvPr/>
        </p:nvSpPr>
        <p:spPr>
          <a:xfrm>
            <a:off x="2489863" y="350098"/>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Engenheiros</a:t>
            </a:r>
            <a:b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de Dados</a:t>
            </a:r>
          </a:p>
        </p:txBody>
      </p:sp>
      <p:sp>
        <p:nvSpPr>
          <p:cNvPr id="154" name="TextBox 149">
            <a:extLst>
              <a:ext uri="{FF2B5EF4-FFF2-40B4-BE49-F238E27FC236}">
                <a16:creationId xmlns:a16="http://schemas.microsoft.com/office/drawing/2014/main" id="{015BEA7D-C716-5C4F-B950-C74E0527958B}"/>
              </a:ext>
            </a:extLst>
          </p:cNvPr>
          <p:cNvSpPr txBox="1"/>
          <p:nvPr/>
        </p:nvSpPr>
        <p:spPr>
          <a:xfrm>
            <a:off x="7304237" y="427842"/>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Analistas</a:t>
            </a:r>
            <a:endPar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155" name="TextBox 151">
            <a:extLst>
              <a:ext uri="{FF2B5EF4-FFF2-40B4-BE49-F238E27FC236}">
                <a16:creationId xmlns:a16="http://schemas.microsoft.com/office/drawing/2014/main" id="{D371BD74-BB74-424D-88AE-E41CAEB818B0}"/>
              </a:ext>
            </a:extLst>
          </p:cNvPr>
          <p:cNvSpPr txBox="1"/>
          <p:nvPr/>
        </p:nvSpPr>
        <p:spPr>
          <a:xfrm>
            <a:off x="10845373" y="1594429"/>
            <a:ext cx="1298408" cy="830997"/>
          </a:xfrm>
          <a:prstGeom prst="rect">
            <a:avLst/>
          </a:prstGeom>
          <a:noFill/>
        </p:spPr>
        <p:txBody>
          <a:bodyPr wrap="square" rtlCol="0">
            <a:spAutoFit/>
          </a:bodyPr>
          <a:lstStyle/>
          <a:p>
            <a:pPr lvl="0" algn="ctr">
              <a:defRPr/>
            </a:pPr>
            <a:r>
              <a:rPr lang="en-US" sz="1200" dirty="0" err="1">
                <a:solidFill>
                  <a:srgbClr val="E6E6E6"/>
                </a:solidFill>
                <a:latin typeface="Segoe UI Semibold" panose="020B0702040204020203" pitchFamily="34" charset="0"/>
                <a:cs typeface="Segoe UI Semibold" panose="020B0702040204020203" pitchFamily="34" charset="0"/>
              </a:rPr>
              <a:t>Trilhas</a:t>
            </a:r>
            <a:r>
              <a:rPr lang="en-US" sz="1200" dirty="0">
                <a:solidFill>
                  <a:srgbClr val="E6E6E6"/>
                </a:solidFill>
                <a:latin typeface="Segoe UI Semibold" panose="020B0702040204020203" pitchFamily="34" charset="0"/>
                <a:cs typeface="Segoe UI Semibold" panose="020B0702040204020203" pitchFamily="34" charset="0"/>
              </a:rPr>
              <a:t> de </a:t>
            </a:r>
            <a:r>
              <a:rPr lang="en-US" sz="1200" dirty="0" err="1">
                <a:solidFill>
                  <a:srgbClr val="E6E6E6"/>
                </a:solidFill>
                <a:latin typeface="Segoe UI Semibold" panose="020B0702040204020203" pitchFamily="34" charset="0"/>
                <a:cs typeface="Segoe UI Semibold" panose="020B0702040204020203" pitchFamily="34" charset="0"/>
              </a:rPr>
              <a:t>aprendizagem</a:t>
            </a:r>
            <a:r>
              <a:rPr lang="en-US" sz="1200" dirty="0">
                <a:solidFill>
                  <a:srgbClr val="E6E6E6"/>
                </a:solidFill>
                <a:latin typeface="Segoe UI Semibold" panose="020B0702040204020203" pitchFamily="34" charset="0"/>
                <a:cs typeface="Segoe UI Semibold" panose="020B0702040204020203" pitchFamily="34" charset="0"/>
              </a:rPr>
              <a:t> </a:t>
            </a:r>
            <a:r>
              <a:rPr lang="en-US" sz="1200" dirty="0" err="1">
                <a:solidFill>
                  <a:srgbClr val="E6E6E6"/>
                </a:solidFill>
                <a:latin typeface="Segoe UI Semibold" panose="020B0702040204020203" pitchFamily="34" charset="0"/>
                <a:cs typeface="Segoe UI Semibold" panose="020B0702040204020203" pitchFamily="34" charset="0"/>
              </a:rPr>
              <a:t>personalizadas</a:t>
            </a:r>
            <a:endParaRPr lang="en-US" sz="1200" dirty="0">
              <a:solidFill>
                <a:srgbClr val="E6E6E6"/>
              </a:solidFill>
              <a:latin typeface="Segoe UI Semibold" panose="020B0702040204020203" pitchFamily="34" charset="0"/>
              <a:cs typeface="Segoe UI Semibold" panose="020B0702040204020203" pitchFamily="34" charset="0"/>
            </a:endParaRPr>
          </a:p>
          <a:p>
            <a:pPr lvl="0" algn="ctr">
              <a:defRPr/>
            </a:pPr>
            <a:endParaRPr lang="en-US" sz="1200" dirty="0">
              <a:solidFill>
                <a:srgbClr val="E6E6E6"/>
              </a:solidFill>
              <a:latin typeface="Segoe UI Semibold" panose="020B0702040204020203" pitchFamily="34" charset="0"/>
              <a:cs typeface="Segoe UI Semibold" panose="020B0702040204020203" pitchFamily="34" charset="0"/>
            </a:endParaRPr>
          </a:p>
        </p:txBody>
      </p:sp>
      <p:sp>
        <p:nvSpPr>
          <p:cNvPr id="156" name="TextBox 167">
            <a:extLst>
              <a:ext uri="{FF2B5EF4-FFF2-40B4-BE49-F238E27FC236}">
                <a16:creationId xmlns:a16="http://schemas.microsoft.com/office/drawing/2014/main" id="{F5D128C3-CF51-5543-ABC8-C9FECDF2877A}"/>
              </a:ext>
            </a:extLst>
          </p:cNvPr>
          <p:cNvSpPr txBox="1"/>
          <p:nvPr/>
        </p:nvSpPr>
        <p:spPr>
          <a:xfrm>
            <a:off x="4480939" y="342609"/>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Cientistas</a:t>
            </a: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de Dados</a:t>
            </a:r>
          </a:p>
        </p:txBody>
      </p:sp>
      <p:sp>
        <p:nvSpPr>
          <p:cNvPr id="157" name="TextBox 171">
            <a:extLst>
              <a:ext uri="{FF2B5EF4-FFF2-40B4-BE49-F238E27FC236}">
                <a16:creationId xmlns:a16="http://schemas.microsoft.com/office/drawing/2014/main" id="{E7B3E1F4-6C6C-7246-8E68-99D8CEAA30FF}"/>
              </a:ext>
            </a:extLst>
          </p:cNvPr>
          <p:cNvSpPr txBox="1"/>
          <p:nvPr/>
        </p:nvSpPr>
        <p:spPr>
          <a:xfrm>
            <a:off x="5933479" y="313647"/>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Cientistas</a:t>
            </a: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de Dados</a:t>
            </a:r>
            <a:r>
              <a:rPr kumimoji="0" lang="en-US" sz="1200" b="0" i="0" u="none" strike="noStrike" kern="1200" cap="none" spc="0" normalizeH="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Terceiros</a:t>
            </a:r>
            <a:endPar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158" name="TextBox 177">
            <a:extLst>
              <a:ext uri="{FF2B5EF4-FFF2-40B4-BE49-F238E27FC236}">
                <a16:creationId xmlns:a16="http://schemas.microsoft.com/office/drawing/2014/main" id="{37C9C89A-2955-5843-810B-D72F11C43785}"/>
              </a:ext>
            </a:extLst>
          </p:cNvPr>
          <p:cNvSpPr txBox="1"/>
          <p:nvPr/>
        </p:nvSpPr>
        <p:spPr>
          <a:xfrm>
            <a:off x="8089110" y="315194"/>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Alunos</a:t>
            </a: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Educadores</a:t>
            </a:r>
            <a:endPar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159" name="TextBox 181">
            <a:extLst>
              <a:ext uri="{FF2B5EF4-FFF2-40B4-BE49-F238E27FC236}">
                <a16:creationId xmlns:a16="http://schemas.microsoft.com/office/drawing/2014/main" id="{AA5C71F1-549A-384E-B20C-D50F79CA191A}"/>
              </a:ext>
            </a:extLst>
          </p:cNvPr>
          <p:cNvSpPr txBox="1"/>
          <p:nvPr/>
        </p:nvSpPr>
        <p:spPr>
          <a:xfrm>
            <a:off x="9151918" y="313647"/>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Líderes</a:t>
            </a: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e </a:t>
            </a: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Pesquisadores</a:t>
            </a:r>
            <a:endPar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160" name="TextBox 185">
            <a:extLst>
              <a:ext uri="{FF2B5EF4-FFF2-40B4-BE49-F238E27FC236}">
                <a16:creationId xmlns:a16="http://schemas.microsoft.com/office/drawing/2014/main" id="{ABEB34CA-FE09-BA43-A707-9F8D847063D4}"/>
              </a:ext>
            </a:extLst>
          </p:cNvPr>
          <p:cNvSpPr txBox="1"/>
          <p:nvPr/>
        </p:nvSpPr>
        <p:spPr>
          <a:xfrm>
            <a:off x="10917265" y="2995129"/>
            <a:ext cx="129840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Dashboards  </a:t>
            </a:r>
            <a:r>
              <a:rPr kumimoji="0" lang="en-US" sz="1200" b="0" i="0" u="none" strike="noStrike" kern="1200" cap="none" spc="0" normalizeH="0" baseline="0" noProof="0" dirty="0" err="1">
                <a:ln>
                  <a:noFill/>
                </a:ln>
                <a:solidFill>
                  <a:srgbClr val="E6E6E6"/>
                </a:solidFill>
                <a:effectLst/>
                <a:uLnTx/>
                <a:uFillTx/>
                <a:latin typeface="Segoe UI Semibold" panose="020B0702040204020203" pitchFamily="34" charset="0"/>
                <a:ea typeface="+mn-ea"/>
                <a:cs typeface="Segoe UI Semibold" panose="020B0702040204020203" pitchFamily="34" charset="0"/>
              </a:rPr>
              <a:t>em</a:t>
            </a: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 tempo real</a:t>
            </a:r>
          </a:p>
        </p:txBody>
      </p:sp>
      <p:sp>
        <p:nvSpPr>
          <p:cNvPr id="161" name="TextBox 187">
            <a:extLst>
              <a:ext uri="{FF2B5EF4-FFF2-40B4-BE49-F238E27FC236}">
                <a16:creationId xmlns:a16="http://schemas.microsoft.com/office/drawing/2014/main" id="{FE811CB8-C0C8-1540-BA11-FF6E1813A8CF}"/>
              </a:ext>
            </a:extLst>
          </p:cNvPr>
          <p:cNvSpPr txBox="1"/>
          <p:nvPr/>
        </p:nvSpPr>
        <p:spPr>
          <a:xfrm>
            <a:off x="10880170" y="4132584"/>
            <a:ext cx="1193991" cy="646331"/>
          </a:xfrm>
          <a:prstGeom prst="rect">
            <a:avLst/>
          </a:prstGeom>
          <a:noFill/>
        </p:spPr>
        <p:txBody>
          <a:bodyPr wrap="square" rtlCol="0">
            <a:spAutoFit/>
          </a:bodyPr>
          <a:lstStyle/>
          <a:p>
            <a:pPr lvl="0" algn="ctr">
              <a:defRPr/>
            </a:pPr>
            <a:r>
              <a:rPr lang="en-US" sz="1200" dirty="0">
                <a:solidFill>
                  <a:srgbClr val="E6E6E6"/>
                </a:solidFill>
                <a:latin typeface="Segoe UI Semibold" panose="020B0702040204020203" pitchFamily="34" charset="0"/>
                <a:cs typeface="Segoe UI Semibold" panose="020B0702040204020203" pitchFamily="34" charset="0"/>
              </a:rPr>
              <a:t>Dados </a:t>
            </a:r>
            <a:r>
              <a:rPr lang="en-US" sz="1200" dirty="0" err="1">
                <a:solidFill>
                  <a:srgbClr val="E6E6E6"/>
                </a:solidFill>
                <a:latin typeface="Segoe UI Semibold" panose="020B0702040204020203" pitchFamily="34" charset="0"/>
                <a:cs typeface="Segoe UI Semibold" panose="020B0702040204020203" pitchFamily="34" charset="0"/>
              </a:rPr>
              <a:t>abertos</a:t>
            </a:r>
            <a:r>
              <a:rPr lang="en-US" sz="1200" dirty="0">
                <a:solidFill>
                  <a:srgbClr val="E6E6E6"/>
                </a:solidFill>
                <a:latin typeface="Segoe UI Semibold" panose="020B0702040204020203" pitchFamily="34" charset="0"/>
                <a:cs typeface="Segoe UI Semibold" panose="020B0702040204020203" pitchFamily="34" charset="0"/>
              </a:rPr>
              <a:t> para </a:t>
            </a:r>
            <a:r>
              <a:rPr lang="en-US" sz="1200" dirty="0" err="1">
                <a:solidFill>
                  <a:srgbClr val="E6E6E6"/>
                </a:solidFill>
                <a:latin typeface="Segoe UI Semibold" panose="020B0702040204020203" pitchFamily="34" charset="0"/>
                <a:cs typeface="Segoe UI Semibold" panose="020B0702040204020203" pitchFamily="34" charset="0"/>
              </a:rPr>
              <a:t>pesquisa</a:t>
            </a:r>
            <a:r>
              <a:rPr lang="en-US" sz="1200" dirty="0">
                <a:solidFill>
                  <a:srgbClr val="E6E6E6"/>
                </a:solidFill>
                <a:latin typeface="Segoe UI Semibold" panose="020B0702040204020203" pitchFamily="34" charset="0"/>
                <a:cs typeface="Segoe UI Semibold" panose="020B0702040204020203" pitchFamily="34" charset="0"/>
              </a:rPr>
              <a:t> e </a:t>
            </a:r>
            <a:r>
              <a:rPr lang="en-US" sz="1200" dirty="0" err="1">
                <a:solidFill>
                  <a:srgbClr val="E6E6E6"/>
                </a:solidFill>
                <a:latin typeface="Segoe UI Semibold" panose="020B0702040204020203" pitchFamily="34" charset="0"/>
                <a:cs typeface="Segoe UI Semibold" panose="020B0702040204020203" pitchFamily="34" charset="0"/>
              </a:rPr>
              <a:t>avaliação</a:t>
            </a:r>
            <a:endParaRPr lang="en-US" sz="1200" dirty="0">
              <a:solidFill>
                <a:srgbClr val="E6E6E6"/>
              </a:solidFill>
              <a:latin typeface="Segoe UI Semibold" panose="020B0702040204020203" pitchFamily="34" charset="0"/>
              <a:cs typeface="Segoe UI Semibold" panose="020B0702040204020203" pitchFamily="34" charset="0"/>
            </a:endParaRPr>
          </a:p>
        </p:txBody>
      </p:sp>
      <p:sp>
        <p:nvSpPr>
          <p:cNvPr id="162" name="TextBox 191">
            <a:extLst>
              <a:ext uri="{FF2B5EF4-FFF2-40B4-BE49-F238E27FC236}">
                <a16:creationId xmlns:a16="http://schemas.microsoft.com/office/drawing/2014/main" id="{63DED0F9-DFF9-574E-B4E0-66F2ECCA5259}"/>
              </a:ext>
            </a:extLst>
          </p:cNvPr>
          <p:cNvSpPr txBox="1"/>
          <p:nvPr/>
        </p:nvSpPr>
        <p:spPr>
          <a:xfrm>
            <a:off x="10766362" y="5386646"/>
            <a:ext cx="1404581" cy="830997"/>
          </a:xfrm>
          <a:prstGeom prst="rect">
            <a:avLst/>
          </a:prstGeom>
          <a:noFill/>
        </p:spPr>
        <p:txBody>
          <a:bodyPr wrap="square" rtlCol="0">
            <a:spAutoFit/>
          </a:bodyPr>
          <a:lstStyle/>
          <a:p>
            <a:pPr lvl="0" algn="ctr">
              <a:defRPr/>
            </a:pPr>
            <a:r>
              <a:rPr lang="en-US" sz="1200" dirty="0" err="1">
                <a:solidFill>
                  <a:srgbClr val="E6E6E6"/>
                </a:solidFill>
                <a:latin typeface="Segoe UI Semibold" panose="020B0702040204020203" pitchFamily="34" charset="0"/>
                <a:cs typeface="Segoe UI Semibold" panose="020B0702040204020203" pitchFamily="34" charset="0"/>
              </a:rPr>
              <a:t>Relatórios</a:t>
            </a:r>
            <a:r>
              <a:rPr lang="en-US" sz="1200" dirty="0">
                <a:solidFill>
                  <a:srgbClr val="E6E6E6"/>
                </a:solidFill>
                <a:latin typeface="Segoe UI Semibold" panose="020B0702040204020203" pitchFamily="34" charset="0"/>
                <a:cs typeface="Segoe UI Semibold" panose="020B0702040204020203" pitchFamily="34" charset="0"/>
              </a:rPr>
              <a:t> </a:t>
            </a:r>
            <a:r>
              <a:rPr lang="en-US" sz="1200" dirty="0" err="1">
                <a:solidFill>
                  <a:srgbClr val="E6E6E6"/>
                </a:solidFill>
                <a:latin typeface="Segoe UI Semibold" panose="020B0702040204020203" pitchFamily="34" charset="0"/>
                <a:cs typeface="Segoe UI Semibold" panose="020B0702040204020203" pitchFamily="34" charset="0"/>
              </a:rPr>
              <a:t>Públicos</a:t>
            </a:r>
            <a:r>
              <a:rPr lang="en-US" sz="1200" dirty="0">
                <a:solidFill>
                  <a:srgbClr val="E6E6E6"/>
                </a:solidFill>
                <a:latin typeface="Segoe UI Semibold" panose="020B0702040204020203" pitchFamily="34" charset="0"/>
                <a:cs typeface="Segoe UI Semibold" panose="020B0702040204020203" pitchFamily="34" charset="0"/>
              </a:rPr>
              <a:t>, </a:t>
            </a:r>
            <a:r>
              <a:rPr lang="en-US" sz="1200" dirty="0" err="1">
                <a:solidFill>
                  <a:srgbClr val="E6E6E6"/>
                </a:solidFill>
                <a:latin typeface="Segoe UI Semibold" panose="020B0702040204020203" pitchFamily="34" charset="0"/>
                <a:cs typeface="Segoe UI Semibold" panose="020B0702040204020203" pitchFamily="34" charset="0"/>
              </a:rPr>
              <a:t>Geográficos</a:t>
            </a:r>
            <a:r>
              <a:rPr lang="en-US" sz="1200" dirty="0">
                <a:solidFill>
                  <a:srgbClr val="E6E6E6"/>
                </a:solidFill>
                <a:latin typeface="Segoe UI Semibold" panose="020B0702040204020203" pitchFamily="34" charset="0"/>
                <a:cs typeface="Segoe UI Semibold" panose="020B0702040204020203" pitchFamily="34" charset="0"/>
              </a:rPr>
              <a:t> e </a:t>
            </a:r>
            <a:r>
              <a:rPr lang="en-US" sz="1200" dirty="0" err="1">
                <a:solidFill>
                  <a:srgbClr val="E6E6E6"/>
                </a:solidFill>
                <a:latin typeface="Segoe UI Semibold" panose="020B0702040204020203" pitchFamily="34" charset="0"/>
                <a:cs typeface="Segoe UI Semibold" panose="020B0702040204020203" pitchFamily="34" charset="0"/>
              </a:rPr>
              <a:t>Sócioeconomicos</a:t>
            </a:r>
            <a:endParaRPr lang="en-US" sz="1200" dirty="0">
              <a:solidFill>
                <a:srgbClr val="E6E6E6"/>
              </a:solidFill>
              <a:latin typeface="Segoe UI Semibold" panose="020B0702040204020203" pitchFamily="34" charset="0"/>
              <a:cs typeface="Segoe UI Semibold" panose="020B0702040204020203" pitchFamily="34" charset="0"/>
            </a:endParaRPr>
          </a:p>
        </p:txBody>
      </p:sp>
      <p:grpSp>
        <p:nvGrpSpPr>
          <p:cNvPr id="198" name="Group 48">
            <a:extLst>
              <a:ext uri="{FF2B5EF4-FFF2-40B4-BE49-F238E27FC236}">
                <a16:creationId xmlns:a16="http://schemas.microsoft.com/office/drawing/2014/main" id="{1B1CE550-E808-314F-A18A-5449DDD7ECF2}"/>
              </a:ext>
            </a:extLst>
          </p:cNvPr>
          <p:cNvGrpSpPr/>
          <p:nvPr/>
        </p:nvGrpSpPr>
        <p:grpSpPr>
          <a:xfrm>
            <a:off x="95290" y="61540"/>
            <a:ext cx="531033" cy="598299"/>
            <a:chOff x="-660196" y="6905559"/>
            <a:chExt cx="357610" cy="402908"/>
          </a:xfrm>
        </p:grpSpPr>
        <p:sp>
          <p:nvSpPr>
            <p:cNvPr id="199" name="Freeform: Shape 49">
              <a:extLst>
                <a:ext uri="{FF2B5EF4-FFF2-40B4-BE49-F238E27FC236}">
                  <a16:creationId xmlns:a16="http://schemas.microsoft.com/office/drawing/2014/main" id="{D6911D5E-AED3-A740-8D9B-4BEB06986BB0}"/>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00" name="Freeform: Shape 50">
              <a:extLst>
                <a:ext uri="{FF2B5EF4-FFF2-40B4-BE49-F238E27FC236}">
                  <a16:creationId xmlns:a16="http://schemas.microsoft.com/office/drawing/2014/main" id="{AAC7FF0B-4686-0A44-89DF-59E00FE86F0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02" name="Freeform: Shape 51">
              <a:extLst>
                <a:ext uri="{FF2B5EF4-FFF2-40B4-BE49-F238E27FC236}">
                  <a16:creationId xmlns:a16="http://schemas.microsoft.com/office/drawing/2014/main" id="{4D25DDEA-FC99-EB4A-9BAE-D20DD78B9618}"/>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03" name="Freeform: Shape 70">
              <a:extLst>
                <a:ext uri="{FF2B5EF4-FFF2-40B4-BE49-F238E27FC236}">
                  <a16:creationId xmlns:a16="http://schemas.microsoft.com/office/drawing/2014/main" id="{636C9972-28D9-5340-AFF8-3D80D945E592}"/>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04" name="Freeform: Shape 91">
              <a:extLst>
                <a:ext uri="{FF2B5EF4-FFF2-40B4-BE49-F238E27FC236}">
                  <a16:creationId xmlns:a16="http://schemas.microsoft.com/office/drawing/2014/main" id="{3FFC1FAA-ED54-D241-A39F-3746C6387398}"/>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05" name="Freeform: Shape 92">
              <a:extLst>
                <a:ext uri="{FF2B5EF4-FFF2-40B4-BE49-F238E27FC236}">
                  <a16:creationId xmlns:a16="http://schemas.microsoft.com/office/drawing/2014/main" id="{A10AEF70-46F9-6C45-B107-7BFE9F1431C9}"/>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06" name="Freeform: Shape 93">
              <a:extLst>
                <a:ext uri="{FF2B5EF4-FFF2-40B4-BE49-F238E27FC236}">
                  <a16:creationId xmlns:a16="http://schemas.microsoft.com/office/drawing/2014/main" id="{278E031D-DE61-2141-B5AF-CA4695FF8DAE}"/>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07" name="Freeform: Shape 94">
              <a:extLst>
                <a:ext uri="{FF2B5EF4-FFF2-40B4-BE49-F238E27FC236}">
                  <a16:creationId xmlns:a16="http://schemas.microsoft.com/office/drawing/2014/main" id="{DA3CEFB7-6B4A-C541-8419-8F8CC400169C}"/>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08" name="Freeform: Shape 96">
              <a:extLst>
                <a:ext uri="{FF2B5EF4-FFF2-40B4-BE49-F238E27FC236}">
                  <a16:creationId xmlns:a16="http://schemas.microsoft.com/office/drawing/2014/main" id="{42292203-90BD-514A-BEEA-9620E5AFEB25}"/>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09" name="Freeform: Shape 99">
              <a:extLst>
                <a:ext uri="{FF2B5EF4-FFF2-40B4-BE49-F238E27FC236}">
                  <a16:creationId xmlns:a16="http://schemas.microsoft.com/office/drawing/2014/main" id="{B4527AC4-377C-2C4B-AC1D-8C02E6B9B070}"/>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10" name="Freeform: Shape 100">
              <a:extLst>
                <a:ext uri="{FF2B5EF4-FFF2-40B4-BE49-F238E27FC236}">
                  <a16:creationId xmlns:a16="http://schemas.microsoft.com/office/drawing/2014/main" id="{4173B8BF-C819-2D44-A7FE-E3510424290C}"/>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11" name="Freeform: Shape 101">
              <a:extLst>
                <a:ext uri="{FF2B5EF4-FFF2-40B4-BE49-F238E27FC236}">
                  <a16:creationId xmlns:a16="http://schemas.microsoft.com/office/drawing/2014/main" id="{FE486CB8-BB24-C34A-9958-7FBE385ED659}"/>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12" name="Freeform: Shape 102">
              <a:extLst>
                <a:ext uri="{FF2B5EF4-FFF2-40B4-BE49-F238E27FC236}">
                  <a16:creationId xmlns:a16="http://schemas.microsoft.com/office/drawing/2014/main" id="{5E572669-82AF-DA4B-B2FC-F6E8A7752748}"/>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14" name="Freeform: Shape 103">
              <a:extLst>
                <a:ext uri="{FF2B5EF4-FFF2-40B4-BE49-F238E27FC236}">
                  <a16:creationId xmlns:a16="http://schemas.microsoft.com/office/drawing/2014/main" id="{77DB88F5-BFA5-0248-961C-C0D86C3D3B75}"/>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15" name="Freeform: Shape 104">
              <a:extLst>
                <a:ext uri="{FF2B5EF4-FFF2-40B4-BE49-F238E27FC236}">
                  <a16:creationId xmlns:a16="http://schemas.microsoft.com/office/drawing/2014/main" id="{6F750C67-7B8C-324B-B0CA-BCD811AC183F}"/>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16" name="Freeform: Shape 105">
              <a:extLst>
                <a:ext uri="{FF2B5EF4-FFF2-40B4-BE49-F238E27FC236}">
                  <a16:creationId xmlns:a16="http://schemas.microsoft.com/office/drawing/2014/main" id="{41995F1B-3466-4045-BA54-725966200451}"/>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18" name="Freeform: Shape 106">
              <a:extLst>
                <a:ext uri="{FF2B5EF4-FFF2-40B4-BE49-F238E27FC236}">
                  <a16:creationId xmlns:a16="http://schemas.microsoft.com/office/drawing/2014/main" id="{EEF2DAD5-76A6-2A48-A52F-41D4AB643579}"/>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19" name="Freeform: Shape 107">
              <a:extLst>
                <a:ext uri="{FF2B5EF4-FFF2-40B4-BE49-F238E27FC236}">
                  <a16:creationId xmlns:a16="http://schemas.microsoft.com/office/drawing/2014/main" id="{4645E031-BAF4-4D41-929A-FFBE43E6EB8B}"/>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20" name="Freeform: Shape 108">
              <a:extLst>
                <a:ext uri="{FF2B5EF4-FFF2-40B4-BE49-F238E27FC236}">
                  <a16:creationId xmlns:a16="http://schemas.microsoft.com/office/drawing/2014/main" id="{47DAF4D9-58D9-444D-82AA-960AB05DBEBE}"/>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21" name="Freeform: Shape 109">
              <a:extLst>
                <a:ext uri="{FF2B5EF4-FFF2-40B4-BE49-F238E27FC236}">
                  <a16:creationId xmlns:a16="http://schemas.microsoft.com/office/drawing/2014/main" id="{E07B9D3E-EAB2-3948-A9DA-FFA989DB183A}"/>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22" name="Freeform: Shape 110">
              <a:extLst>
                <a:ext uri="{FF2B5EF4-FFF2-40B4-BE49-F238E27FC236}">
                  <a16:creationId xmlns:a16="http://schemas.microsoft.com/office/drawing/2014/main" id="{0DD7455E-8245-524C-8543-743B7769FA88}"/>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23" name="Freeform: Shape 111">
              <a:extLst>
                <a:ext uri="{FF2B5EF4-FFF2-40B4-BE49-F238E27FC236}">
                  <a16:creationId xmlns:a16="http://schemas.microsoft.com/office/drawing/2014/main" id="{508C9812-7BFB-C64F-8743-A4448C04E93E}"/>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24" name="Freeform: Shape 112">
              <a:extLst>
                <a:ext uri="{FF2B5EF4-FFF2-40B4-BE49-F238E27FC236}">
                  <a16:creationId xmlns:a16="http://schemas.microsoft.com/office/drawing/2014/main" id="{25AFA21C-CB2A-2743-A3FF-30FDF7144612}"/>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grpSp>
      <p:sp>
        <p:nvSpPr>
          <p:cNvPr id="225" name="TextBox 141">
            <a:extLst>
              <a:ext uri="{FF2B5EF4-FFF2-40B4-BE49-F238E27FC236}">
                <a16:creationId xmlns:a16="http://schemas.microsoft.com/office/drawing/2014/main" id="{88826A99-DB8A-7A4D-91E0-A3A09570E9FB}"/>
              </a:ext>
            </a:extLst>
          </p:cNvPr>
          <p:cNvSpPr txBox="1"/>
          <p:nvPr/>
        </p:nvSpPr>
        <p:spPr>
          <a:xfrm>
            <a:off x="524360" y="93822"/>
            <a:ext cx="162185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BD774"/>
                </a:solidFill>
                <a:effectLst/>
                <a:uLnTx/>
                <a:uFillTx/>
                <a:latin typeface="Segoe UI Semibold" panose="020B0702040204020203" pitchFamily="34" charset="0"/>
                <a:ea typeface="+mn-ea"/>
                <a:cs typeface="Segoe UI Semibold" panose="020B0702040204020203" pitchFamily="34" charset="0"/>
              </a:rPr>
              <a:t>ARQUITETURA </a:t>
            </a:r>
            <a:br>
              <a:rPr kumimoji="0" lang="en-US" sz="1600" b="1" i="0" u="none" strike="noStrike" kern="1200" cap="none" spc="0" normalizeH="0" baseline="0" noProof="0" dirty="0">
                <a:ln>
                  <a:noFill/>
                </a:ln>
                <a:solidFill>
                  <a:srgbClr val="FBD77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1200" cap="none" spc="0" normalizeH="0" baseline="0" noProof="0" dirty="0">
                <a:ln>
                  <a:noFill/>
                </a:ln>
                <a:solidFill>
                  <a:srgbClr val="FBD774"/>
                </a:solidFill>
                <a:effectLst/>
                <a:uLnTx/>
                <a:uFillTx/>
                <a:latin typeface="Segoe UI Semibold" panose="020B0702040204020203" pitchFamily="34" charset="0"/>
                <a:ea typeface="+mn-ea"/>
                <a:cs typeface="Segoe UI Semibold" panose="020B0702040204020203" pitchFamily="34" charset="0"/>
              </a:rPr>
              <a:t>BASE</a:t>
            </a:r>
          </a:p>
        </p:txBody>
      </p:sp>
    </p:spTree>
    <p:extLst>
      <p:ext uri="{BB962C8B-B14F-4D97-AF65-F5344CB8AC3E}">
        <p14:creationId xmlns:p14="http://schemas.microsoft.com/office/powerpoint/2010/main" val="384893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2" grpId="0"/>
      <p:bldP spid="152" grpId="0"/>
      <p:bldP spid="153" grpId="0"/>
      <p:bldP spid="154" grpId="0"/>
      <p:bldP spid="155" grpId="0"/>
      <p:bldP spid="156" grpId="0"/>
      <p:bldP spid="157" grpId="0"/>
      <p:bldP spid="158" grpId="0"/>
      <p:bldP spid="159" grpId="0"/>
      <p:bldP spid="160" grpId="0"/>
      <p:bldP spid="161" grpId="0"/>
      <p:bldP spid="162" grpId="0"/>
      <p:bldP spid="22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497708" y="555689"/>
            <a:ext cx="35357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Foco</a:t>
            </a:r>
            <a:r>
              <a:rPr kumimoji="0" lang="en-US" sz="3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da OEA</a:t>
            </a:r>
          </a:p>
        </p:txBody>
      </p:sp>
      <p:sp>
        <p:nvSpPr>
          <p:cNvPr id="6" name="Rectangle 5">
            <a:extLst>
              <a:ext uri="{FF2B5EF4-FFF2-40B4-BE49-F238E27FC236}">
                <a16:creationId xmlns:a16="http://schemas.microsoft.com/office/drawing/2014/main" id="{F064D43F-4A48-404F-93EC-894C13C9F734}"/>
              </a:ext>
            </a:extLst>
          </p:cNvPr>
          <p:cNvSpPr/>
          <p:nvPr/>
        </p:nvSpPr>
        <p:spPr bwMode="auto">
          <a:xfrm>
            <a:off x="609600" y="457200"/>
            <a:ext cx="2628900" cy="76200"/>
          </a:xfrm>
          <a:prstGeom prst="rect">
            <a:avLst/>
          </a:prstGeom>
          <a:solidFill>
            <a:srgbClr val="FFB900"/>
          </a:solidFill>
          <a:ln w="63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3EE4D0"/>
              </a:solidFill>
              <a:effectLst/>
              <a:uLnTx/>
              <a:uFillTx/>
              <a:latin typeface="Calibri" panose="020F0502020204030204"/>
              <a:ea typeface="Segoe UI" pitchFamily="34" charset="0"/>
              <a:cs typeface="Segoe UI" pitchFamily="34" charset="0"/>
            </a:endParaRPr>
          </a:p>
        </p:txBody>
      </p:sp>
      <p:graphicFrame>
        <p:nvGraphicFramePr>
          <p:cNvPr id="8" name="Diagram 7">
            <a:extLst>
              <a:ext uri="{FF2B5EF4-FFF2-40B4-BE49-F238E27FC236}">
                <a16:creationId xmlns:a16="http://schemas.microsoft.com/office/drawing/2014/main" id="{A68027DB-78A9-44A6-AA43-72F6D0B33046}"/>
              </a:ext>
            </a:extLst>
          </p:cNvPr>
          <p:cNvGraphicFramePr/>
          <p:nvPr>
            <p:extLst>
              <p:ext uri="{D42A27DB-BD31-4B8C-83A1-F6EECF244321}">
                <p14:modId xmlns:p14="http://schemas.microsoft.com/office/powerpoint/2010/main" val="2959902880"/>
              </p:ext>
            </p:extLst>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863002" y="4235139"/>
            <a:ext cx="5400438" cy="1169551"/>
          </a:xfrm>
          <a:prstGeom prst="rect">
            <a:avLst/>
          </a:prstGeom>
          <a:noFill/>
        </p:spPr>
        <p:txBody>
          <a:bodyPr wrap="square" rtlCol="0">
            <a:spAutoFit/>
          </a:bodyPr>
          <a:lstStyle/>
          <a:p>
            <a:pPr marL="685800" lvl="1" indent="-228600">
              <a:buFont typeface="Arial" panose="020B0604020202020204" pitchFamily="34" charset="0"/>
              <a:buChar char="•"/>
              <a:defRPr/>
            </a:pPr>
            <a:r>
              <a:rPr lang="en-US" sz="1400" dirty="0" err="1">
                <a:solidFill>
                  <a:srgbClr val="FFFFFF"/>
                </a:solidFill>
              </a:rPr>
              <a:t>Baseado</a:t>
            </a:r>
            <a:r>
              <a:rPr lang="en-US" sz="1400" dirty="0">
                <a:solidFill>
                  <a:srgbClr val="FFFFFF"/>
                </a:solidFill>
              </a:rPr>
              <a:t> </a:t>
            </a:r>
            <a:r>
              <a:rPr lang="en-US" sz="1400" dirty="0" err="1">
                <a:solidFill>
                  <a:srgbClr val="FFFFFF"/>
                </a:solidFill>
              </a:rPr>
              <a:t>em</a:t>
            </a:r>
            <a:r>
              <a:rPr lang="en-US" sz="1400" dirty="0">
                <a:solidFill>
                  <a:srgbClr val="FFFFFF"/>
                </a:solidFill>
              </a:rPr>
              <a:t> </a:t>
            </a:r>
            <a:r>
              <a:rPr lang="en-US" sz="1400" dirty="0" err="1">
                <a:solidFill>
                  <a:srgbClr val="FFFFFF"/>
                </a:solidFill>
              </a:rPr>
              <a:t>nuvem</a:t>
            </a:r>
            <a:r>
              <a:rPr lang="en-US" sz="1400" dirty="0">
                <a:solidFill>
                  <a:srgbClr val="FFFFFF"/>
                </a:solidFill>
              </a:rPr>
              <a:t> (</a:t>
            </a:r>
            <a:r>
              <a:rPr lang="en-US" sz="1400" dirty="0" err="1">
                <a:solidFill>
                  <a:srgbClr val="FFFFFF"/>
                </a:solidFill>
              </a:rPr>
              <a:t>baixo</a:t>
            </a:r>
            <a:r>
              <a:rPr lang="en-US" sz="1400" dirty="0">
                <a:solidFill>
                  <a:srgbClr val="FFFFFF"/>
                </a:solidFill>
              </a:rPr>
              <a:t> </a:t>
            </a:r>
            <a:r>
              <a:rPr lang="en-US" sz="1400" dirty="0" err="1">
                <a:solidFill>
                  <a:srgbClr val="FFFFFF"/>
                </a:solidFill>
              </a:rPr>
              <a:t>custo</a:t>
            </a:r>
            <a:r>
              <a:rPr lang="en-US" sz="1400" dirty="0">
                <a:solidFill>
                  <a:srgbClr val="FFFFFF"/>
                </a:solidFill>
              </a:rPr>
              <a:t>, </a:t>
            </a:r>
            <a:r>
              <a:rPr lang="en-US" sz="1400" dirty="0" err="1">
                <a:solidFill>
                  <a:srgbClr val="FFFFFF"/>
                </a:solidFill>
              </a:rPr>
              <a:t>sem</a:t>
            </a:r>
            <a:r>
              <a:rPr lang="en-US" sz="1400" dirty="0">
                <a:solidFill>
                  <a:srgbClr val="FFFFFF"/>
                </a:solidFill>
              </a:rPr>
              <a:t> </a:t>
            </a:r>
            <a:r>
              <a:rPr lang="en-US" sz="1400" dirty="0" err="1">
                <a:solidFill>
                  <a:srgbClr val="FFFFFF"/>
                </a:solidFill>
              </a:rPr>
              <a:t>limite</a:t>
            </a:r>
            <a:r>
              <a:rPr lang="en-US" sz="1400" dirty="0">
                <a:solidFill>
                  <a:srgbClr val="FFFFFF"/>
                </a:solidFill>
              </a:rPr>
              <a:t> de </a:t>
            </a:r>
            <a:r>
              <a:rPr lang="en-US" sz="1400" dirty="0" err="1">
                <a:solidFill>
                  <a:srgbClr val="FFFFFF"/>
                </a:solidFill>
              </a:rPr>
              <a:t>escala</a:t>
            </a:r>
            <a:r>
              <a:rPr lang="en-US" sz="1400" dirty="0">
                <a:solidFill>
                  <a:srgbClr val="FFFFFF"/>
                </a:solidFill>
              </a:rPr>
              <a:t>)</a:t>
            </a:r>
          </a:p>
          <a:p>
            <a:pPr marL="685800" lvl="1" indent="-228600">
              <a:buFont typeface="Arial" panose="020B0604020202020204" pitchFamily="34" charset="0"/>
              <a:buChar char="•"/>
              <a:defRPr/>
            </a:pPr>
            <a:r>
              <a:rPr lang="en-US" sz="1400" dirty="0" err="1">
                <a:solidFill>
                  <a:srgbClr val="FFFFFF"/>
                </a:solidFill>
              </a:rPr>
              <a:t>Configuração</a:t>
            </a:r>
            <a:r>
              <a:rPr lang="en-US" sz="1400" dirty="0">
                <a:solidFill>
                  <a:srgbClr val="FFFFFF"/>
                </a:solidFill>
              </a:rPr>
              <a:t> </a:t>
            </a:r>
            <a:r>
              <a:rPr lang="en-US" sz="1400" dirty="0" err="1">
                <a:solidFill>
                  <a:srgbClr val="FFFFFF"/>
                </a:solidFill>
              </a:rPr>
              <a:t>fácil</a:t>
            </a:r>
            <a:r>
              <a:rPr lang="en-US" sz="1400" dirty="0">
                <a:solidFill>
                  <a:srgbClr val="FFFFFF"/>
                </a:solidFill>
              </a:rPr>
              <a:t> (scripts de </a:t>
            </a:r>
            <a:r>
              <a:rPr lang="en-US" sz="1400" dirty="0" err="1">
                <a:solidFill>
                  <a:srgbClr val="FFFFFF"/>
                </a:solidFill>
              </a:rPr>
              <a:t>configuração</a:t>
            </a:r>
            <a:r>
              <a:rPr lang="en-US" sz="1400" dirty="0">
                <a:solidFill>
                  <a:srgbClr val="FFFFFF"/>
                </a:solidFill>
              </a:rPr>
              <a:t>, </a:t>
            </a:r>
            <a:r>
              <a:rPr lang="en-US" sz="1400" dirty="0" err="1">
                <a:solidFill>
                  <a:srgbClr val="FFFFFF"/>
                </a:solidFill>
              </a:rPr>
              <a:t>infraestrutura</a:t>
            </a:r>
            <a:r>
              <a:rPr lang="en-US" sz="1400" dirty="0">
                <a:solidFill>
                  <a:srgbClr val="FFFFFF"/>
                </a:solidFill>
              </a:rPr>
              <a:t> </a:t>
            </a:r>
            <a:r>
              <a:rPr lang="en-US" sz="1400" dirty="0" err="1">
                <a:solidFill>
                  <a:srgbClr val="FFFFFF"/>
                </a:solidFill>
              </a:rPr>
              <a:t>como</a:t>
            </a:r>
            <a:r>
              <a:rPr lang="en-US" sz="1400" dirty="0">
                <a:solidFill>
                  <a:srgbClr val="FFFFFF"/>
                </a:solidFill>
              </a:rPr>
              <a:t> </a:t>
            </a:r>
            <a:r>
              <a:rPr lang="en-US" sz="1400" dirty="0" err="1">
                <a:solidFill>
                  <a:srgbClr val="FFFFFF"/>
                </a:solidFill>
              </a:rPr>
              <a:t>código</a:t>
            </a:r>
            <a:r>
              <a:rPr lang="en-US" sz="1400" dirty="0">
                <a:solidFill>
                  <a:srgbClr val="FFFFFF"/>
                </a:solidFill>
              </a:rPr>
              <a:t>)</a:t>
            </a:r>
          </a:p>
          <a:p>
            <a:pPr marL="685800" lvl="1" indent="-228600">
              <a:buFont typeface="Arial" panose="020B0604020202020204" pitchFamily="34" charset="0"/>
              <a:buChar char="•"/>
              <a:defRPr/>
            </a:pPr>
            <a:r>
              <a:rPr lang="en-US" sz="1400" dirty="0" err="1">
                <a:solidFill>
                  <a:srgbClr val="FFFFFF"/>
                </a:solidFill>
              </a:rPr>
              <a:t>Fácil</a:t>
            </a:r>
            <a:r>
              <a:rPr lang="en-US" sz="1400" dirty="0">
                <a:solidFill>
                  <a:srgbClr val="FFFFFF"/>
                </a:solidFill>
              </a:rPr>
              <a:t> </a:t>
            </a:r>
            <a:r>
              <a:rPr lang="en-US" sz="1400" dirty="0" err="1">
                <a:solidFill>
                  <a:srgbClr val="FFFFFF"/>
                </a:solidFill>
              </a:rPr>
              <a:t>manutenção</a:t>
            </a:r>
            <a:r>
              <a:rPr lang="en-US" sz="1400" dirty="0">
                <a:solidFill>
                  <a:srgbClr val="FFFFFF"/>
                </a:solidFill>
              </a:rPr>
              <a:t> (</a:t>
            </a:r>
            <a:r>
              <a:rPr lang="en-US" sz="1400" dirty="0" err="1">
                <a:solidFill>
                  <a:srgbClr val="FFFFFF"/>
                </a:solidFill>
              </a:rPr>
              <a:t>escala</a:t>
            </a:r>
            <a:r>
              <a:rPr lang="en-US" sz="1400" dirty="0">
                <a:solidFill>
                  <a:srgbClr val="FFFFFF"/>
                </a:solidFill>
              </a:rPr>
              <a:t> </a:t>
            </a:r>
            <a:r>
              <a:rPr lang="en-US" sz="1400" dirty="0" err="1">
                <a:solidFill>
                  <a:srgbClr val="FFFFFF"/>
                </a:solidFill>
              </a:rPr>
              <a:t>automática</a:t>
            </a:r>
            <a:r>
              <a:rPr lang="en-US" sz="1400" dirty="0">
                <a:solidFill>
                  <a:srgbClr val="FFFFFF"/>
                </a:solidFill>
              </a:rPr>
              <a:t>, </a:t>
            </a:r>
            <a:r>
              <a:rPr lang="en-US" sz="1400" dirty="0" err="1">
                <a:solidFill>
                  <a:srgbClr val="FFFFFF"/>
                </a:solidFill>
              </a:rPr>
              <a:t>monitoramento</a:t>
            </a:r>
            <a:r>
              <a:rPr lang="en-US" sz="1400" dirty="0">
                <a:solidFill>
                  <a:srgbClr val="FFFFFF"/>
                </a:solidFill>
              </a:rPr>
              <a:t>)</a:t>
            </a:r>
          </a:p>
          <a:p>
            <a:pPr marL="685800" lvl="1" indent="-228600">
              <a:buFont typeface="Arial" panose="020B0604020202020204" pitchFamily="34" charset="0"/>
              <a:buChar char="•"/>
              <a:defRPr/>
            </a:pPr>
            <a:r>
              <a:rPr lang="en-US" sz="1400" dirty="0" err="1">
                <a:solidFill>
                  <a:srgbClr val="FFFFFF"/>
                </a:solidFill>
              </a:rPr>
              <a:t>Fácil</a:t>
            </a:r>
            <a:r>
              <a:rPr lang="en-US" sz="1400" dirty="0">
                <a:solidFill>
                  <a:srgbClr val="FFFFFF"/>
                </a:solidFill>
              </a:rPr>
              <a:t> de </a:t>
            </a:r>
            <a:r>
              <a:rPr lang="en-US" sz="1400" dirty="0" err="1">
                <a:solidFill>
                  <a:srgbClr val="FFFFFF"/>
                </a:solidFill>
              </a:rPr>
              <a:t>estender</a:t>
            </a:r>
            <a:r>
              <a:rPr lang="en-US" sz="1400" dirty="0">
                <a:solidFill>
                  <a:srgbClr val="FFFFFF"/>
                </a:solidFill>
              </a:rPr>
              <a:t> (arco </a:t>
            </a:r>
            <a:r>
              <a:rPr lang="en-US" sz="1400" dirty="0" err="1">
                <a:solidFill>
                  <a:srgbClr val="FFFFFF"/>
                </a:solidFill>
              </a:rPr>
              <a:t>extensível</a:t>
            </a:r>
            <a:r>
              <a:rPr lang="en-US" sz="1400" dirty="0">
                <a:solidFill>
                  <a:srgbClr val="FFFFFF"/>
                </a:solidFill>
              </a:rPr>
              <a:t>, </a:t>
            </a:r>
            <a:r>
              <a:rPr lang="en-US" sz="1400" dirty="0" err="1">
                <a:solidFill>
                  <a:srgbClr val="FFFFFF"/>
                </a:solidFill>
              </a:rPr>
              <a:t>módulos</a:t>
            </a:r>
            <a:r>
              <a:rPr lang="en-US" sz="1400" dirty="0">
                <a:solidFill>
                  <a:srgbClr val="FFFFFF"/>
                </a:solidFill>
              </a:rPr>
              <a:t> </a:t>
            </a:r>
            <a:r>
              <a:rPr lang="en-US" sz="1400" dirty="0" err="1">
                <a:solidFill>
                  <a:srgbClr val="FFFFFF"/>
                </a:solidFill>
              </a:rPr>
              <a:t>adicionais</a:t>
            </a:r>
            <a:r>
              <a:rPr lang="en-US" sz="1400" dirty="0">
                <a:solidFill>
                  <a:srgbClr val="FFFFFF"/>
                </a:solidFill>
              </a:rPr>
              <a:t>)</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625643"/>
            <a:ext cx="4593576" cy="738664"/>
          </a:xfrm>
          <a:prstGeom prst="rect">
            <a:avLst/>
          </a:prstGeom>
          <a:noFill/>
        </p:spPr>
        <p:txBody>
          <a:bodyPr wrap="square" rtlCol="0">
            <a:spAutoFit/>
          </a:bodyPr>
          <a:lstStyle/>
          <a:p>
            <a:pPr marL="685800" lvl="1" indent="-228600">
              <a:buFont typeface="Arial" panose="020B0604020202020204" pitchFamily="34" charset="0"/>
              <a:buChar char="•"/>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Clientes</a:t>
            </a:r>
            <a:r>
              <a:rPr kumimoji="0" lang="en-US" sz="1400" b="0" i="0" u="none" strike="noStrike" kern="1200" cap="none" spc="0" normalizeH="0" baseline="0" noProof="0" dirty="0">
                <a:ln>
                  <a:noFill/>
                </a:ln>
                <a:solidFill>
                  <a:srgbClr val="FFFFFF"/>
                </a:solidFill>
                <a:effectLst/>
                <a:uLnTx/>
                <a:uFillTx/>
                <a:latin typeface="Segoe UI"/>
                <a:ea typeface="+mn-ea"/>
                <a:cs typeface="+mn-cs"/>
              </a:rPr>
              <a:t>, SI’s, ISV’s, </a:t>
            </a:r>
            <a:r>
              <a:rPr lang="en-US" sz="1400" dirty="0" err="1">
                <a:solidFill>
                  <a:srgbClr val="FFFFFF"/>
                </a:solidFill>
              </a:rPr>
              <a:t>órgãos</a:t>
            </a:r>
            <a:r>
              <a:rPr lang="en-US" sz="1400" dirty="0">
                <a:solidFill>
                  <a:srgbClr val="FFFFFF"/>
                </a:solidFill>
              </a:rPr>
              <a:t> de </a:t>
            </a:r>
            <a:r>
              <a:rPr lang="en-US" sz="1400" dirty="0" err="1">
                <a:solidFill>
                  <a:srgbClr val="FFFFFF"/>
                </a:solidFill>
              </a:rPr>
              <a:t>padronização</a:t>
            </a:r>
            <a:r>
              <a:rPr lang="en-US" sz="1400" dirty="0">
                <a:solidFill>
                  <a:srgbClr val="FFFFFF"/>
                </a:solidFill>
              </a:rPr>
              <a:t>, </a:t>
            </a:r>
            <a:r>
              <a:rPr lang="en-US" sz="1400" dirty="0" err="1">
                <a:solidFill>
                  <a:srgbClr val="FFFFFF"/>
                </a:solidFill>
              </a:rPr>
              <a:t>formuladores</a:t>
            </a:r>
            <a:r>
              <a:rPr lang="en-US" sz="1400" dirty="0">
                <a:solidFill>
                  <a:srgbClr val="FFFFFF"/>
                </a:solidFill>
              </a:rPr>
              <a:t> de </a:t>
            </a:r>
            <a:r>
              <a:rPr lang="en-US" sz="1400" dirty="0" err="1">
                <a:solidFill>
                  <a:srgbClr val="FFFFFF"/>
                </a:solidFill>
              </a:rPr>
              <a:t>políticas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685800" lvl="1" indent="-228600">
              <a:buFont typeface="Arial" panose="020B0604020202020204" pitchFamily="34" charset="0"/>
              <a:buChar char="•"/>
              <a:defRPr/>
            </a:pPr>
            <a:r>
              <a:rPr lang="en-US" sz="1400" dirty="0" err="1">
                <a:solidFill>
                  <a:srgbClr val="FFFFFF"/>
                </a:solidFill>
              </a:rPr>
              <a:t>Foco</a:t>
            </a:r>
            <a:r>
              <a:rPr lang="en-US" sz="1400" dirty="0">
                <a:solidFill>
                  <a:srgbClr val="FFFFFF"/>
                </a:solidFill>
              </a:rPr>
              <a:t> </a:t>
            </a:r>
            <a:r>
              <a:rPr lang="en-US" sz="1400" dirty="0" err="1">
                <a:solidFill>
                  <a:srgbClr val="FFFFFF"/>
                </a:solidFill>
              </a:rPr>
              <a:t>em</a:t>
            </a:r>
            <a:r>
              <a:rPr lang="en-US" sz="1400" dirty="0">
                <a:solidFill>
                  <a:srgbClr val="FFFFFF"/>
                </a:solidFill>
              </a:rPr>
              <a:t> </a:t>
            </a:r>
            <a:r>
              <a:rPr lang="en-US" sz="1400" dirty="0" err="1">
                <a:solidFill>
                  <a:srgbClr val="FFFFFF"/>
                </a:solidFill>
              </a:rPr>
              <a:t>compartilhamento</a:t>
            </a:r>
            <a:r>
              <a:rPr lang="en-US" sz="1400" dirty="0">
                <a:solidFill>
                  <a:srgbClr val="FFFFFF"/>
                </a:solidFill>
              </a:rPr>
              <a:t>, </a:t>
            </a:r>
            <a:r>
              <a:rPr lang="en-US" sz="1400" dirty="0" err="1">
                <a:solidFill>
                  <a:srgbClr val="FFFFFF"/>
                </a:solidFill>
              </a:rPr>
              <a:t>colaboração</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345439"/>
            <a:ext cx="4922149" cy="738664"/>
          </a:xfrm>
          <a:prstGeom prst="rect">
            <a:avLst/>
          </a:prstGeom>
          <a:noFill/>
        </p:spPr>
        <p:txBody>
          <a:bodyPr wrap="square" rtlCol="0">
            <a:spAutoFit/>
          </a:bodyPr>
          <a:lstStyle/>
          <a:p>
            <a:pPr marL="685800" lvl="1" indent="-228600">
              <a:buFont typeface="Arial" panose="020B0604020202020204" pitchFamily="34" charset="0"/>
              <a:buChar char="•"/>
              <a:defRPr/>
            </a:pPr>
            <a:r>
              <a:rPr lang="en-US" sz="1400" dirty="0" err="1">
                <a:solidFill>
                  <a:srgbClr val="FFFFFF"/>
                </a:solidFill>
              </a:rPr>
              <a:t>Ambiente</a:t>
            </a:r>
            <a:r>
              <a:rPr lang="en-US" sz="1400" dirty="0">
                <a:solidFill>
                  <a:srgbClr val="FFFFFF"/>
                </a:solidFill>
              </a:rPr>
              <a:t> sandbox, conjuntos de dados de teste</a:t>
            </a:r>
          </a:p>
          <a:p>
            <a:pPr marL="685800" lvl="1" indent="-228600">
              <a:buFont typeface="Arial" panose="020B0604020202020204" pitchFamily="34" charset="0"/>
              <a:buChar char="•"/>
              <a:defRPr/>
            </a:pPr>
            <a:r>
              <a:rPr lang="en-US" sz="1400" dirty="0" err="1">
                <a:solidFill>
                  <a:srgbClr val="FFFFFF"/>
                </a:solidFill>
              </a:rPr>
              <a:t>Evoluir</a:t>
            </a:r>
            <a:r>
              <a:rPr lang="en-US" sz="1400" dirty="0">
                <a:solidFill>
                  <a:srgbClr val="FFFFFF"/>
                </a:solidFill>
              </a:rPr>
              <a:t> </a:t>
            </a:r>
            <a:r>
              <a:rPr lang="en-US" sz="1400" dirty="0" err="1">
                <a:solidFill>
                  <a:srgbClr val="FFFFFF"/>
                </a:solidFill>
              </a:rPr>
              <a:t>squema</a:t>
            </a:r>
            <a:endParaRPr lang="en-US" sz="1400" dirty="0">
              <a:solidFill>
                <a:srgbClr val="FFFFFF"/>
              </a:solidFill>
            </a:endParaRPr>
          </a:p>
          <a:p>
            <a:pPr marL="685800" lvl="1" indent="-228600">
              <a:buFont typeface="Arial" panose="020B0604020202020204" pitchFamily="34" charset="0"/>
              <a:buChar char="•"/>
              <a:defRPr/>
            </a:pPr>
            <a:r>
              <a:rPr lang="en-US" sz="1400" dirty="0" err="1">
                <a:solidFill>
                  <a:srgbClr val="FFFFFF"/>
                </a:solidFill>
              </a:rPr>
              <a:t>Ênfase</a:t>
            </a:r>
            <a:r>
              <a:rPr lang="en-US" sz="1400" dirty="0">
                <a:solidFill>
                  <a:srgbClr val="FFFFFF"/>
                </a:solidFill>
              </a:rPr>
              <a:t> </a:t>
            </a:r>
            <a:r>
              <a:rPr lang="en-US" sz="1400" dirty="0" err="1">
                <a:solidFill>
                  <a:srgbClr val="FFFFFF"/>
                </a:solidFill>
              </a:rPr>
              <a:t>em</a:t>
            </a:r>
            <a:r>
              <a:rPr lang="en-US" sz="1400" dirty="0">
                <a:solidFill>
                  <a:srgbClr val="FFFFFF"/>
                </a:solidFill>
              </a:rPr>
              <a:t> </a:t>
            </a:r>
            <a:r>
              <a:rPr lang="en-US" sz="1400" dirty="0" err="1">
                <a:solidFill>
                  <a:srgbClr val="FFFFFF"/>
                </a:solidFill>
              </a:rPr>
              <a:t>construir-aprender-melhorar</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954107"/>
          </a:xfrm>
          <a:prstGeom prst="rect">
            <a:avLst/>
          </a:prstGeom>
          <a:noFill/>
        </p:spPr>
        <p:txBody>
          <a:bodyPr wrap="square" rtlCol="0">
            <a:spAutoFit/>
          </a:bodyPr>
          <a:lstStyle/>
          <a:p>
            <a:pPr marL="685800" lvl="1" indent="-228600">
              <a:buFont typeface="Arial" panose="020B0604020202020204" pitchFamily="34" charset="0"/>
              <a:buChar char="•"/>
              <a:defRPr/>
            </a:pPr>
            <a:r>
              <a:rPr lang="en-US" sz="1400" dirty="0" err="1">
                <a:solidFill>
                  <a:srgbClr val="FFFFFF"/>
                </a:solidFill>
              </a:rPr>
              <a:t>Uso</a:t>
            </a:r>
            <a:r>
              <a:rPr lang="en-US" sz="1400" dirty="0">
                <a:solidFill>
                  <a:srgbClr val="FFFFFF"/>
                </a:solidFill>
              </a:rPr>
              <a:t> </a:t>
            </a:r>
            <a:r>
              <a:rPr lang="en-US" sz="1400" dirty="0" err="1">
                <a:solidFill>
                  <a:srgbClr val="FFFFFF"/>
                </a:solidFill>
              </a:rPr>
              <a:t>ético</a:t>
            </a:r>
            <a:endParaRPr lang="en-US" sz="1400" dirty="0">
              <a:solidFill>
                <a:srgbClr val="FFFFFF"/>
              </a:solidFill>
            </a:endParaRPr>
          </a:p>
          <a:p>
            <a:pPr marL="685800" lvl="1" indent="-228600">
              <a:buFont typeface="Arial" panose="020B0604020202020204" pitchFamily="34" charset="0"/>
              <a:buChar char="•"/>
              <a:defRPr/>
            </a:pPr>
            <a:r>
              <a:rPr lang="en-US" sz="1400" dirty="0">
                <a:solidFill>
                  <a:srgbClr val="FFFFFF"/>
                </a:solidFill>
              </a:rPr>
              <a:t>Pipelines de </a:t>
            </a:r>
            <a:r>
              <a:rPr lang="en-US" sz="1400" dirty="0" err="1">
                <a:solidFill>
                  <a:srgbClr val="FFFFFF"/>
                </a:solidFill>
              </a:rPr>
              <a:t>ingestão</a:t>
            </a:r>
            <a:r>
              <a:rPr lang="en-US" sz="1400" dirty="0">
                <a:solidFill>
                  <a:srgbClr val="FFFFFF"/>
                </a:solidFill>
              </a:rPr>
              <a:t>, scripts de </a:t>
            </a:r>
            <a:r>
              <a:rPr lang="en-US" sz="1400" dirty="0" err="1">
                <a:solidFill>
                  <a:srgbClr val="FFFFFF"/>
                </a:solidFill>
              </a:rPr>
              <a:t>transformação</a:t>
            </a:r>
            <a:endParaRPr lang="en-US" sz="1400" dirty="0">
              <a:solidFill>
                <a:srgbClr val="FFFFFF"/>
              </a:solidFill>
            </a:endParaRPr>
          </a:p>
          <a:p>
            <a:pPr marL="685800" lvl="1" indent="-228600">
              <a:buFont typeface="Arial" panose="020B0604020202020204" pitchFamily="34" charset="0"/>
              <a:buChar char="•"/>
              <a:defRPr/>
            </a:pPr>
            <a:r>
              <a:rPr lang="en-US" sz="1400" dirty="0" err="1">
                <a:solidFill>
                  <a:srgbClr val="FFFFFF"/>
                </a:solidFill>
              </a:rPr>
              <a:t>Processo</a:t>
            </a:r>
            <a:r>
              <a:rPr lang="en-US" sz="1400" dirty="0">
                <a:solidFill>
                  <a:srgbClr val="FFFFFF"/>
                </a:solidFill>
              </a:rPr>
              <a:t> dev (</a:t>
            </a:r>
            <a:r>
              <a:rPr lang="en-US" sz="1400" dirty="0" err="1">
                <a:solidFill>
                  <a:srgbClr val="FFFFFF"/>
                </a:solidFill>
              </a:rPr>
              <a:t>ciclo</a:t>
            </a:r>
            <a:r>
              <a:rPr lang="en-US" sz="1400" dirty="0">
                <a:solidFill>
                  <a:srgbClr val="FFFFFF"/>
                </a:solidFill>
              </a:rPr>
              <a:t> dev, </a:t>
            </a:r>
            <a:r>
              <a:rPr lang="en-US" sz="1400" dirty="0" err="1">
                <a:solidFill>
                  <a:srgbClr val="FFFFFF"/>
                </a:solidFill>
              </a:rPr>
              <a:t>estratégia</a:t>
            </a:r>
            <a:r>
              <a:rPr lang="en-US" sz="1400" dirty="0">
                <a:solidFill>
                  <a:srgbClr val="FFFFFF"/>
                </a:solidFill>
              </a:rPr>
              <a:t> de teste, </a:t>
            </a:r>
            <a:r>
              <a:rPr lang="en-US" sz="1400" dirty="0" err="1">
                <a:solidFill>
                  <a:srgbClr val="FFFFFF"/>
                </a:solidFill>
              </a:rPr>
              <a:t>lançamentos</a:t>
            </a:r>
            <a:r>
              <a:rPr lang="en-US" sz="1400" dirty="0">
                <a:solidFill>
                  <a:srgbClr val="FFFFFF"/>
                </a:solidFill>
              </a:rPr>
              <a:t>)</a:t>
            </a:r>
          </a:p>
          <a:p>
            <a:pPr marL="685800" lvl="1" indent="-228600">
              <a:buFont typeface="Arial" panose="020B0604020202020204" pitchFamily="34" charset="0"/>
              <a:buChar char="•"/>
              <a:defRPr/>
            </a:pPr>
            <a:r>
              <a:rPr lang="en-US" sz="1400" dirty="0" err="1">
                <a:solidFill>
                  <a:srgbClr val="FFFFFF"/>
                </a:solidFill>
              </a:rPr>
              <a:t>Treinamento</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6024431" cy="523220"/>
          </a:xfrm>
          <a:prstGeom prst="rect">
            <a:avLst/>
          </a:prstGeom>
          <a:noFill/>
        </p:spPr>
        <p:txBody>
          <a:bodyPr wrap="square" rtlCol="0">
            <a:spAutoFit/>
          </a:bodyPr>
          <a:lstStyle/>
          <a:p>
            <a:pPr marL="685800" lvl="1" indent="-228600">
              <a:buFont typeface="Arial" panose="020B0604020202020204" pitchFamily="34" charset="0"/>
              <a:buChar char="•"/>
              <a:defRPr/>
            </a:pPr>
            <a:r>
              <a:rPr lang="en-US" sz="1400" dirty="0" err="1">
                <a:solidFill>
                  <a:srgbClr val="FFFFFF"/>
                </a:solidFill>
              </a:rPr>
              <a:t>Padrões</a:t>
            </a:r>
            <a:r>
              <a:rPr lang="en-US" sz="1400" dirty="0">
                <a:solidFill>
                  <a:srgbClr val="FFFFFF"/>
                </a:solidFill>
              </a:rPr>
              <a:t> de dados (</a:t>
            </a:r>
            <a:r>
              <a:rPr lang="en-US" sz="1400" dirty="0" err="1">
                <a:solidFill>
                  <a:srgbClr val="FFFFFF"/>
                </a:solidFill>
              </a:rPr>
              <a:t>em</a:t>
            </a:r>
            <a:r>
              <a:rPr lang="en-US" sz="1400" dirty="0">
                <a:solidFill>
                  <a:srgbClr val="FFFFFF"/>
                </a:solidFill>
              </a:rPr>
              <a:t> </a:t>
            </a:r>
            <a:r>
              <a:rPr lang="en-US" sz="1400" dirty="0" err="1">
                <a:solidFill>
                  <a:srgbClr val="FFFFFF"/>
                </a:solidFill>
              </a:rPr>
              <a:t>repouso</a:t>
            </a:r>
            <a:r>
              <a:rPr lang="en-US" sz="1400" dirty="0">
                <a:solidFill>
                  <a:srgbClr val="FFFFFF"/>
                </a:solidFill>
              </a:rPr>
              <a:t>, </a:t>
            </a:r>
            <a:r>
              <a:rPr lang="en-US" sz="1400" dirty="0" err="1">
                <a:solidFill>
                  <a:srgbClr val="FFFFFF"/>
                </a:solidFill>
              </a:rPr>
              <a:t>em</a:t>
            </a:r>
            <a:r>
              <a:rPr lang="en-US" sz="1400" dirty="0">
                <a:solidFill>
                  <a:srgbClr val="FFFFFF"/>
                </a:solidFill>
              </a:rPr>
              <a:t> </a:t>
            </a:r>
            <a:r>
              <a:rPr lang="en-US" sz="1400" dirty="0" err="1">
                <a:solidFill>
                  <a:srgbClr val="FFFFFF"/>
                </a:solidFill>
              </a:rPr>
              <a:t>trânsito</a:t>
            </a:r>
            <a:r>
              <a:rPr lang="en-US" sz="1400" dirty="0">
                <a:solidFill>
                  <a:srgbClr val="FFFFFF"/>
                </a:solidFill>
              </a:rPr>
              <a:t>)</a:t>
            </a:r>
          </a:p>
          <a:p>
            <a:pPr marL="685800" lvl="1" indent="-228600">
              <a:buFont typeface="Arial" panose="020B0604020202020204" pitchFamily="34" charset="0"/>
              <a:buChar char="•"/>
              <a:defRPr/>
            </a:pPr>
            <a:r>
              <a:rPr lang="en-US" sz="1400" dirty="0" err="1">
                <a:solidFill>
                  <a:srgbClr val="FFFFFF"/>
                </a:solidFill>
              </a:rPr>
              <a:t>Padrões</a:t>
            </a:r>
            <a:r>
              <a:rPr lang="en-US" sz="1400" dirty="0">
                <a:solidFill>
                  <a:srgbClr val="FFFFFF"/>
                </a:solidFill>
              </a:rPr>
              <a:t> de </a:t>
            </a:r>
            <a:r>
              <a:rPr lang="en-US" sz="1400" dirty="0" err="1">
                <a:solidFill>
                  <a:srgbClr val="FFFFFF"/>
                </a:solidFill>
              </a:rPr>
              <a:t>processo</a:t>
            </a:r>
            <a:r>
              <a:rPr lang="en-US" sz="1400" dirty="0">
                <a:solidFill>
                  <a:srgbClr val="FFFFFF"/>
                </a:solidFill>
              </a:rPr>
              <a:t> (</a:t>
            </a:r>
            <a:r>
              <a:rPr lang="en-US" sz="1400" dirty="0" err="1">
                <a:solidFill>
                  <a:srgbClr val="FFFFFF"/>
                </a:solidFill>
              </a:rPr>
              <a:t>uso</a:t>
            </a:r>
            <a:r>
              <a:rPr lang="en-US" sz="1400" dirty="0">
                <a:solidFill>
                  <a:srgbClr val="FFFFFF"/>
                </a:solidFill>
              </a:rPr>
              <a:t> </a:t>
            </a:r>
            <a:r>
              <a:rPr lang="en-US" sz="1400" dirty="0" err="1">
                <a:solidFill>
                  <a:srgbClr val="FFFFFF"/>
                </a:solidFill>
              </a:rPr>
              <a:t>ético</a:t>
            </a:r>
            <a:r>
              <a:rPr lang="en-US" sz="1400" dirty="0">
                <a:solidFill>
                  <a:srgbClr val="FFFFFF"/>
                </a:solidFill>
              </a:rPr>
              <a:t>, </a:t>
            </a:r>
            <a:r>
              <a:rPr lang="en-US" sz="1400" dirty="0" err="1">
                <a:solidFill>
                  <a:srgbClr val="FFFFFF"/>
                </a:solidFill>
              </a:rPr>
              <a:t>ciclo</a:t>
            </a:r>
            <a:r>
              <a:rPr lang="en-US" sz="1400" dirty="0">
                <a:solidFill>
                  <a:srgbClr val="FFFFFF"/>
                </a:solidFill>
              </a:rPr>
              <a:t> de </a:t>
            </a:r>
            <a:r>
              <a:rPr lang="en-US" sz="1400" dirty="0" err="1">
                <a:solidFill>
                  <a:srgbClr val="FFFFFF"/>
                </a:solidFill>
              </a:rPr>
              <a:t>desenvolvimento</a:t>
            </a:r>
            <a:r>
              <a:rPr lang="en-US" sz="1400" dirty="0">
                <a:solidFill>
                  <a:srgbClr val="FFFFFF"/>
                </a:solidFill>
              </a:rPr>
              <a:t>, teste)</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5" descr="Logo&#10;&#10;Description automatically generated">
            <a:extLst>
              <a:ext uri="{FF2B5EF4-FFF2-40B4-BE49-F238E27FC236}">
                <a16:creationId xmlns:a16="http://schemas.microsoft.com/office/drawing/2014/main" id="{59C5C00E-CA13-ED4E-90C9-7666C41942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89210" y="135362"/>
            <a:ext cx="1571837" cy="910536"/>
          </a:xfrm>
          <a:prstGeom prst="rect">
            <a:avLst/>
          </a:prstGeom>
        </p:spPr>
      </p:pic>
    </p:spTree>
    <p:extLst>
      <p:ext uri="{BB962C8B-B14F-4D97-AF65-F5344CB8AC3E}">
        <p14:creationId xmlns:p14="http://schemas.microsoft.com/office/powerpoint/2010/main" val="2829168562"/>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B441F4ED-2180-B04F-96A8-A40FE22D3955}"/>
              </a:ext>
            </a:extLst>
          </p:cNvPr>
          <p:cNvSpPr txBox="1">
            <a:spLocks/>
          </p:cNvSpPr>
          <p:nvPr/>
        </p:nvSpPr>
        <p:spPr>
          <a:xfrm>
            <a:off x="1281640" y="541494"/>
            <a:ext cx="6312388"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dirty="0">
                <a:solidFill>
                  <a:schemeClr val="bg1"/>
                </a:solidFill>
              </a:rPr>
              <a:t>COMUNIDADE BRASILEIRA</a:t>
            </a:r>
          </a:p>
        </p:txBody>
      </p:sp>
      <p:pic>
        <p:nvPicPr>
          <p:cNvPr id="13" name="Picture 5" descr="Logo&#10;&#10;Description automatically generated">
            <a:extLst>
              <a:ext uri="{FF2B5EF4-FFF2-40B4-BE49-F238E27FC236}">
                <a16:creationId xmlns:a16="http://schemas.microsoft.com/office/drawing/2014/main" id="{A5B59F9B-7F80-1C4D-B6AD-25BA82B6A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6272" y="-6742"/>
            <a:ext cx="1440966" cy="834725"/>
          </a:xfrm>
          <a:prstGeom prst="rect">
            <a:avLst/>
          </a:prstGeom>
        </p:spPr>
      </p:pic>
      <p:grpSp>
        <p:nvGrpSpPr>
          <p:cNvPr id="14" name="Group 48">
            <a:extLst>
              <a:ext uri="{FF2B5EF4-FFF2-40B4-BE49-F238E27FC236}">
                <a16:creationId xmlns:a16="http://schemas.microsoft.com/office/drawing/2014/main" id="{649170F3-0235-9549-8414-587A3BFE0AF3}"/>
              </a:ext>
            </a:extLst>
          </p:cNvPr>
          <p:cNvGrpSpPr/>
          <p:nvPr/>
        </p:nvGrpSpPr>
        <p:grpSpPr>
          <a:xfrm>
            <a:off x="230954" y="283765"/>
            <a:ext cx="1014072" cy="1142525"/>
            <a:chOff x="-660196" y="6905559"/>
            <a:chExt cx="357610" cy="402908"/>
          </a:xfrm>
        </p:grpSpPr>
        <p:sp>
          <p:nvSpPr>
            <p:cNvPr id="15" name="Freeform: Shape 49">
              <a:extLst>
                <a:ext uri="{FF2B5EF4-FFF2-40B4-BE49-F238E27FC236}">
                  <a16:creationId xmlns:a16="http://schemas.microsoft.com/office/drawing/2014/main" id="{DD87E274-509E-4547-A4D0-E17FBCD235B6}"/>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6" name="Freeform: Shape 50">
              <a:extLst>
                <a:ext uri="{FF2B5EF4-FFF2-40B4-BE49-F238E27FC236}">
                  <a16:creationId xmlns:a16="http://schemas.microsoft.com/office/drawing/2014/main" id="{02B916C3-AD13-3648-8B57-003E9DF7204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7" name="Freeform: Shape 51">
              <a:extLst>
                <a:ext uri="{FF2B5EF4-FFF2-40B4-BE49-F238E27FC236}">
                  <a16:creationId xmlns:a16="http://schemas.microsoft.com/office/drawing/2014/main" id="{B3CD6E50-9572-4A47-B35A-588D1053B279}"/>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8" name="Freeform: Shape 70">
              <a:extLst>
                <a:ext uri="{FF2B5EF4-FFF2-40B4-BE49-F238E27FC236}">
                  <a16:creationId xmlns:a16="http://schemas.microsoft.com/office/drawing/2014/main" id="{1E4BA79C-C03A-3D44-B9AF-A9F9D856AE35}"/>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19" name="Freeform: Shape 91">
              <a:extLst>
                <a:ext uri="{FF2B5EF4-FFF2-40B4-BE49-F238E27FC236}">
                  <a16:creationId xmlns:a16="http://schemas.microsoft.com/office/drawing/2014/main" id="{C5B3786B-BD57-8A49-9182-9B7B736657CA}"/>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0" name="Freeform: Shape 92">
              <a:extLst>
                <a:ext uri="{FF2B5EF4-FFF2-40B4-BE49-F238E27FC236}">
                  <a16:creationId xmlns:a16="http://schemas.microsoft.com/office/drawing/2014/main" id="{5410C0BC-B7F8-494A-B88A-E85FBEC86753}"/>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1" name="Freeform: Shape 93">
              <a:extLst>
                <a:ext uri="{FF2B5EF4-FFF2-40B4-BE49-F238E27FC236}">
                  <a16:creationId xmlns:a16="http://schemas.microsoft.com/office/drawing/2014/main" id="{E4215ADA-AE09-534B-B469-5AE543E5651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2" name="Freeform: Shape 94">
              <a:extLst>
                <a:ext uri="{FF2B5EF4-FFF2-40B4-BE49-F238E27FC236}">
                  <a16:creationId xmlns:a16="http://schemas.microsoft.com/office/drawing/2014/main" id="{96F21E2E-85CA-2C4D-B961-AF4073969FED}"/>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3" name="Freeform: Shape 96">
              <a:extLst>
                <a:ext uri="{FF2B5EF4-FFF2-40B4-BE49-F238E27FC236}">
                  <a16:creationId xmlns:a16="http://schemas.microsoft.com/office/drawing/2014/main" id="{160B79D4-2C32-3D41-815F-18C0BE89D45D}"/>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4" name="Freeform: Shape 99">
              <a:extLst>
                <a:ext uri="{FF2B5EF4-FFF2-40B4-BE49-F238E27FC236}">
                  <a16:creationId xmlns:a16="http://schemas.microsoft.com/office/drawing/2014/main" id="{F8E9CC88-CCFF-A941-AB0C-C4E1161F7A35}"/>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5" name="Freeform: Shape 100">
              <a:extLst>
                <a:ext uri="{FF2B5EF4-FFF2-40B4-BE49-F238E27FC236}">
                  <a16:creationId xmlns:a16="http://schemas.microsoft.com/office/drawing/2014/main" id="{B78284ED-9667-834C-95D0-67283BB9866D}"/>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7" name="Freeform: Shape 101">
              <a:extLst>
                <a:ext uri="{FF2B5EF4-FFF2-40B4-BE49-F238E27FC236}">
                  <a16:creationId xmlns:a16="http://schemas.microsoft.com/office/drawing/2014/main" id="{9BFE6620-6065-E842-AC97-E5696DFD3053}"/>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8" name="Freeform: Shape 102">
              <a:extLst>
                <a:ext uri="{FF2B5EF4-FFF2-40B4-BE49-F238E27FC236}">
                  <a16:creationId xmlns:a16="http://schemas.microsoft.com/office/drawing/2014/main" id="{0AD8553C-943B-1A41-AD1D-A79B0346F945}"/>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29" name="Freeform: Shape 103">
              <a:extLst>
                <a:ext uri="{FF2B5EF4-FFF2-40B4-BE49-F238E27FC236}">
                  <a16:creationId xmlns:a16="http://schemas.microsoft.com/office/drawing/2014/main" id="{8629A707-D364-1C46-88C6-F83B8B2CB63A}"/>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31" name="Freeform: Shape 104">
              <a:extLst>
                <a:ext uri="{FF2B5EF4-FFF2-40B4-BE49-F238E27FC236}">
                  <a16:creationId xmlns:a16="http://schemas.microsoft.com/office/drawing/2014/main" id="{C113ADA8-48FE-2B47-BA3E-B7BD813501BF}"/>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32" name="Freeform: Shape 105">
              <a:extLst>
                <a:ext uri="{FF2B5EF4-FFF2-40B4-BE49-F238E27FC236}">
                  <a16:creationId xmlns:a16="http://schemas.microsoft.com/office/drawing/2014/main" id="{466861D4-48C9-6C41-B25C-93134F2EB7C8}"/>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33" name="Freeform: Shape 106">
              <a:extLst>
                <a:ext uri="{FF2B5EF4-FFF2-40B4-BE49-F238E27FC236}">
                  <a16:creationId xmlns:a16="http://schemas.microsoft.com/office/drawing/2014/main" id="{489506C0-4818-0744-8AA5-80ED0B2CDD1C}"/>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34" name="Freeform: Shape 107">
              <a:extLst>
                <a:ext uri="{FF2B5EF4-FFF2-40B4-BE49-F238E27FC236}">
                  <a16:creationId xmlns:a16="http://schemas.microsoft.com/office/drawing/2014/main" id="{82B241B7-DE6E-BC4C-B987-C13338A4FA55}"/>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35" name="Freeform: Shape 108">
              <a:extLst>
                <a:ext uri="{FF2B5EF4-FFF2-40B4-BE49-F238E27FC236}">
                  <a16:creationId xmlns:a16="http://schemas.microsoft.com/office/drawing/2014/main" id="{6EC13EFE-6373-C149-B316-54DA9F4846E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36" name="Freeform: Shape 109">
              <a:extLst>
                <a:ext uri="{FF2B5EF4-FFF2-40B4-BE49-F238E27FC236}">
                  <a16:creationId xmlns:a16="http://schemas.microsoft.com/office/drawing/2014/main" id="{378070A9-1B71-A647-91EC-87B87A9B73E4}"/>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37" name="Freeform: Shape 110">
              <a:extLst>
                <a:ext uri="{FF2B5EF4-FFF2-40B4-BE49-F238E27FC236}">
                  <a16:creationId xmlns:a16="http://schemas.microsoft.com/office/drawing/2014/main" id="{3DDEC0A0-4E07-EA45-8DF5-AB6F46BE0DB8}"/>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38" name="Freeform: Shape 111">
              <a:extLst>
                <a:ext uri="{FF2B5EF4-FFF2-40B4-BE49-F238E27FC236}">
                  <a16:creationId xmlns:a16="http://schemas.microsoft.com/office/drawing/2014/main" id="{AF68F766-AC2B-7B43-8B61-7F4AD07238C4}"/>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sp>
          <p:nvSpPr>
            <p:cNvPr id="39" name="Freeform: Shape 112">
              <a:extLst>
                <a:ext uri="{FF2B5EF4-FFF2-40B4-BE49-F238E27FC236}">
                  <a16:creationId xmlns:a16="http://schemas.microsoft.com/office/drawing/2014/main" id="{E8C5A33A-375F-6045-9696-49948C032E01}"/>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38100" cap="flat">
              <a:solidFill>
                <a:sysClr val="window" lastClr="FFFFFF"/>
              </a:solidFill>
              <a:prstDash val="solid"/>
              <a:miter/>
            </a:ln>
          </p:spPr>
          <p:txBody>
            <a:bodyPr rtlCol="0" anchor="ctr"/>
            <a:lstStyle/>
            <a:p>
              <a:pPr marL="0" marR="0" lvl="0" indent="0" algn="ctr" defTabSz="410765"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sym typeface="Helvetica Light"/>
              </a:endParaRPr>
            </a:p>
          </p:txBody>
        </p:sp>
      </p:grpSp>
      <p:pic>
        <p:nvPicPr>
          <p:cNvPr id="40" name="Picture 4">
            <a:extLst>
              <a:ext uri="{FF2B5EF4-FFF2-40B4-BE49-F238E27FC236}">
                <a16:creationId xmlns:a16="http://schemas.microsoft.com/office/drawing/2014/main" id="{F7B6D58E-7FE5-2B4B-9E7B-8DF587638F77}"/>
              </a:ext>
            </a:extLst>
          </p:cNvPr>
          <p:cNvPicPr>
            <a:picLocks noChangeAspect="1"/>
          </p:cNvPicPr>
          <p:nvPr/>
        </p:nvPicPr>
        <p:blipFill>
          <a:blip r:embed="rId4"/>
          <a:stretch>
            <a:fillRect/>
          </a:stretch>
        </p:blipFill>
        <p:spPr>
          <a:xfrm>
            <a:off x="8247219" y="1060774"/>
            <a:ext cx="3831771" cy="1599018"/>
          </a:xfrm>
          <a:prstGeom prst="rect">
            <a:avLst/>
          </a:prstGeom>
          <a:effectLst>
            <a:glow rad="63500">
              <a:schemeClr val="accent2">
                <a:satMod val="175000"/>
                <a:alpha val="40000"/>
              </a:schemeClr>
            </a:glow>
          </a:effectLst>
        </p:spPr>
      </p:pic>
      <p:pic>
        <p:nvPicPr>
          <p:cNvPr id="41" name="Picture 6">
            <a:extLst>
              <a:ext uri="{FF2B5EF4-FFF2-40B4-BE49-F238E27FC236}">
                <a16:creationId xmlns:a16="http://schemas.microsoft.com/office/drawing/2014/main" id="{964D33E5-B84A-2C4F-B46E-B6AF93B4A68E}"/>
              </a:ext>
            </a:extLst>
          </p:cNvPr>
          <p:cNvPicPr>
            <a:picLocks noChangeAspect="1"/>
          </p:cNvPicPr>
          <p:nvPr/>
        </p:nvPicPr>
        <p:blipFill>
          <a:blip r:embed="rId5"/>
          <a:stretch>
            <a:fillRect/>
          </a:stretch>
        </p:blipFill>
        <p:spPr>
          <a:xfrm>
            <a:off x="7608702" y="4857389"/>
            <a:ext cx="3022989" cy="1896968"/>
          </a:xfrm>
          <a:prstGeom prst="rect">
            <a:avLst/>
          </a:prstGeom>
          <a:effectLst>
            <a:glow rad="63500">
              <a:schemeClr val="accent2">
                <a:satMod val="175000"/>
                <a:alpha val="40000"/>
              </a:schemeClr>
            </a:glow>
          </a:effectLst>
        </p:spPr>
      </p:pic>
      <p:pic>
        <p:nvPicPr>
          <p:cNvPr id="42" name="Picture 10">
            <a:extLst>
              <a:ext uri="{FF2B5EF4-FFF2-40B4-BE49-F238E27FC236}">
                <a16:creationId xmlns:a16="http://schemas.microsoft.com/office/drawing/2014/main" id="{33B1B965-48CC-C94A-990B-D585202086DF}"/>
              </a:ext>
            </a:extLst>
          </p:cNvPr>
          <p:cNvPicPr>
            <a:picLocks noChangeAspect="1"/>
          </p:cNvPicPr>
          <p:nvPr/>
        </p:nvPicPr>
        <p:blipFill>
          <a:blip r:embed="rId6"/>
          <a:stretch>
            <a:fillRect/>
          </a:stretch>
        </p:blipFill>
        <p:spPr>
          <a:xfrm>
            <a:off x="8423572" y="2815845"/>
            <a:ext cx="3831771" cy="1964806"/>
          </a:xfrm>
          <a:prstGeom prst="rect">
            <a:avLst/>
          </a:prstGeom>
          <a:effectLst>
            <a:glow rad="63500">
              <a:schemeClr val="accent2">
                <a:satMod val="175000"/>
                <a:alpha val="40000"/>
              </a:schemeClr>
            </a:glow>
          </a:effectLst>
        </p:spPr>
      </p:pic>
      <p:pic>
        <p:nvPicPr>
          <p:cNvPr id="43" name="Picture 2">
            <a:extLst>
              <a:ext uri="{FF2B5EF4-FFF2-40B4-BE49-F238E27FC236}">
                <a16:creationId xmlns:a16="http://schemas.microsoft.com/office/drawing/2014/main" id="{86C710F7-D327-5049-9FD5-596BE4B0DE16}"/>
              </a:ext>
            </a:extLst>
          </p:cNvPr>
          <p:cNvPicPr>
            <a:picLocks noChangeAspect="1"/>
          </p:cNvPicPr>
          <p:nvPr/>
        </p:nvPicPr>
        <p:blipFill>
          <a:blip r:embed="rId7"/>
          <a:stretch>
            <a:fillRect/>
          </a:stretch>
        </p:blipFill>
        <p:spPr>
          <a:xfrm>
            <a:off x="2754232" y="5411231"/>
            <a:ext cx="4301600" cy="2131501"/>
          </a:xfrm>
          <a:prstGeom prst="rect">
            <a:avLst/>
          </a:prstGeom>
          <a:effectLst>
            <a:glow rad="63500">
              <a:schemeClr val="accent2">
                <a:satMod val="175000"/>
                <a:alpha val="40000"/>
              </a:schemeClr>
            </a:glow>
          </a:effectLst>
        </p:spPr>
      </p:pic>
      <p:pic>
        <p:nvPicPr>
          <p:cNvPr id="44" name="Picture 8">
            <a:extLst>
              <a:ext uri="{FF2B5EF4-FFF2-40B4-BE49-F238E27FC236}">
                <a16:creationId xmlns:a16="http://schemas.microsoft.com/office/drawing/2014/main" id="{DE96BE56-19F9-4A49-B4E2-6E13BCE97EBA}"/>
              </a:ext>
            </a:extLst>
          </p:cNvPr>
          <p:cNvPicPr>
            <a:picLocks noChangeAspect="1"/>
          </p:cNvPicPr>
          <p:nvPr/>
        </p:nvPicPr>
        <p:blipFill>
          <a:blip r:embed="rId8"/>
          <a:stretch>
            <a:fillRect/>
          </a:stretch>
        </p:blipFill>
        <p:spPr>
          <a:xfrm>
            <a:off x="307644" y="5470148"/>
            <a:ext cx="1666157" cy="1859292"/>
          </a:xfrm>
          <a:prstGeom prst="rect">
            <a:avLst/>
          </a:prstGeom>
          <a:effectLst>
            <a:glow rad="63500">
              <a:schemeClr val="accent2">
                <a:satMod val="175000"/>
                <a:alpha val="40000"/>
              </a:schemeClr>
            </a:glow>
          </a:effectLst>
        </p:spPr>
      </p:pic>
      <p:cxnSp>
        <p:nvCxnSpPr>
          <p:cNvPr id="45" name="Straight Arrow Connector 7">
            <a:extLst>
              <a:ext uri="{FF2B5EF4-FFF2-40B4-BE49-F238E27FC236}">
                <a16:creationId xmlns:a16="http://schemas.microsoft.com/office/drawing/2014/main" id="{A9F3A0DA-A41B-E347-BB92-0ADB8A6506B3}"/>
              </a:ext>
            </a:extLst>
          </p:cNvPr>
          <p:cNvCxnSpPr>
            <a:cxnSpLocks/>
          </p:cNvCxnSpPr>
          <p:nvPr/>
        </p:nvCxnSpPr>
        <p:spPr>
          <a:xfrm flipH="1">
            <a:off x="1461099" y="5215803"/>
            <a:ext cx="228350" cy="390855"/>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1">
            <a:extLst>
              <a:ext uri="{FF2B5EF4-FFF2-40B4-BE49-F238E27FC236}">
                <a16:creationId xmlns:a16="http://schemas.microsoft.com/office/drawing/2014/main" id="{89ABC99F-8473-6D42-AFA7-4F3A54D138D6}"/>
              </a:ext>
            </a:extLst>
          </p:cNvPr>
          <p:cNvCxnSpPr>
            <a:cxnSpLocks/>
          </p:cNvCxnSpPr>
          <p:nvPr/>
        </p:nvCxnSpPr>
        <p:spPr>
          <a:xfrm>
            <a:off x="4108443" y="5158761"/>
            <a:ext cx="0" cy="311387"/>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9">
            <a:extLst>
              <a:ext uri="{FF2B5EF4-FFF2-40B4-BE49-F238E27FC236}">
                <a16:creationId xmlns:a16="http://schemas.microsoft.com/office/drawing/2014/main" id="{B141925F-5170-9C4B-A18B-CE43425CF1C0}"/>
              </a:ext>
            </a:extLst>
          </p:cNvPr>
          <p:cNvCxnSpPr>
            <a:cxnSpLocks/>
          </p:cNvCxnSpPr>
          <p:nvPr/>
        </p:nvCxnSpPr>
        <p:spPr>
          <a:xfrm>
            <a:off x="6778917" y="4046464"/>
            <a:ext cx="1052789" cy="10255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25">
            <a:extLst>
              <a:ext uri="{FF2B5EF4-FFF2-40B4-BE49-F238E27FC236}">
                <a16:creationId xmlns:a16="http://schemas.microsoft.com/office/drawing/2014/main" id="{D2FEF89D-97FB-764D-A6E4-FE774AC13C4F}"/>
              </a:ext>
            </a:extLst>
          </p:cNvPr>
          <p:cNvCxnSpPr>
            <a:cxnSpLocks/>
            <a:endCxn id="42" idx="1"/>
          </p:cNvCxnSpPr>
          <p:nvPr/>
        </p:nvCxnSpPr>
        <p:spPr>
          <a:xfrm>
            <a:off x="7159557" y="2892583"/>
            <a:ext cx="1264015" cy="905665"/>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29">
            <a:extLst>
              <a:ext uri="{FF2B5EF4-FFF2-40B4-BE49-F238E27FC236}">
                <a16:creationId xmlns:a16="http://schemas.microsoft.com/office/drawing/2014/main" id="{69D1AEC7-5034-E643-B9F2-071BAEF51CFE}"/>
              </a:ext>
            </a:extLst>
          </p:cNvPr>
          <p:cNvCxnSpPr>
            <a:cxnSpLocks/>
            <a:endCxn id="40" idx="1"/>
          </p:cNvCxnSpPr>
          <p:nvPr/>
        </p:nvCxnSpPr>
        <p:spPr>
          <a:xfrm flipV="1">
            <a:off x="7159557" y="1860283"/>
            <a:ext cx="1087662" cy="461468"/>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Picture 3">
            <a:extLst>
              <a:ext uri="{FF2B5EF4-FFF2-40B4-BE49-F238E27FC236}">
                <a16:creationId xmlns:a16="http://schemas.microsoft.com/office/drawing/2014/main" id="{E5F54A66-1D93-E947-AED5-D2E76FD227CD}"/>
              </a:ext>
            </a:extLst>
          </p:cNvPr>
          <p:cNvPicPr>
            <a:picLocks noChangeAspect="1"/>
          </p:cNvPicPr>
          <p:nvPr/>
        </p:nvPicPr>
        <p:blipFill>
          <a:blip r:embed="rId9"/>
          <a:stretch>
            <a:fillRect/>
          </a:stretch>
        </p:blipFill>
        <p:spPr>
          <a:xfrm>
            <a:off x="278975" y="1907234"/>
            <a:ext cx="6960867" cy="3314698"/>
          </a:xfrm>
          <a:prstGeom prst="rect">
            <a:avLst/>
          </a:prstGeom>
          <a:effectLst>
            <a:glow rad="127000">
              <a:schemeClr val="bg2">
                <a:alpha val="40000"/>
              </a:schemeClr>
            </a:glow>
          </a:effectLst>
        </p:spPr>
      </p:pic>
    </p:spTree>
    <p:extLst>
      <p:ext uri="{BB962C8B-B14F-4D97-AF65-F5344CB8AC3E}">
        <p14:creationId xmlns:p14="http://schemas.microsoft.com/office/powerpoint/2010/main" val="398185245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5.xml><?xml version="1.0" encoding="utf-8"?>
<a:theme xmlns:a="http://schemas.openxmlformats.org/drawingml/2006/main" name="2_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6.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13D031F30F9142A368C59088DB1679" ma:contentTypeVersion="20" ma:contentTypeDescription="Create a new document." ma:contentTypeScope="" ma:versionID="ce268a949656766caec759027822f923">
  <xsd:schema xmlns:xsd="http://www.w3.org/2001/XMLSchema" xmlns:xs="http://www.w3.org/2001/XMLSchema" xmlns:p="http://schemas.microsoft.com/office/2006/metadata/properties" xmlns:ns1="http://schemas.microsoft.com/sharepoint/v3" xmlns:ns2="d045c0ed-da0d-414b-918d-6bac2b0f0909" xmlns:ns3="6a470123-577d-4ad2-841b-3cd3408735c5" xmlns:ns4="230e9df3-be65-4c73-a93b-d1236ebd677e" targetNamespace="http://schemas.microsoft.com/office/2006/metadata/properties" ma:root="true" ma:fieldsID="ae3d9368dfe499543e4c3e073b3de78d" ns1:_="" ns2:_="" ns3:_="" ns4:_="">
    <xsd:import namespace="http://schemas.microsoft.com/sharepoint/v3"/>
    <xsd:import namespace="d045c0ed-da0d-414b-918d-6bac2b0f0909"/>
    <xsd:import namespace="6a470123-577d-4ad2-841b-3cd3408735c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ServiceDuration" minOccurs="0"/>
                <xsd:element ref="ns4:TaxCatchAll" minOccurs="0"/>
                <xsd:element ref="ns2:MediaLengthInSeconds"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45c0ed-da0d-414b-918d-6bac2b0f09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false">
      <xsd:simpleType>
        <xsd:restriction base="dms:Note">
          <xsd:maxLength value="255"/>
        </xsd:restriction>
      </xsd:simpleType>
    </xsd:element>
    <xsd:element name="MediaServiceGenerationTime" ma:index="12" nillable="true" ma:displayName="MediaServiceGenerationTime" ma:hidden="true" ma:internalName="MediaServiceGenerationTime" ma:readOnly="false">
      <xsd:simpleType>
        <xsd:restriction base="dms:Text"/>
      </xsd:simpleType>
    </xsd:element>
    <xsd:element name="MediaServiceEventHashCode" ma:index="13" nillable="true" ma:displayName="MediaServiceEventHashCode" ma:hidden="true" ma:internalName="MediaServiceEventHashCode" ma:readOnly="false">
      <xsd:simpleType>
        <xsd:restriction base="dms:Text"/>
      </xsd:simpleType>
    </xsd:element>
    <xsd:element name="MediaServiceAutoKeyPoints" ma:index="16" nillable="true" ma:displayName="MediaServiceAutoKeyPoints" ma:hidden="true" ma:internalName="MediaServiceAutoKeyPoints" ma:readOnly="fals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20" nillable="true" ma:displayName="MediaServiceDateTaken" ma:hidden="true" ma:internalName="MediaServiceDateTaken" ma:readOnly="false">
      <xsd:simpleType>
        <xsd:restriction base="dms:Text"/>
      </xsd:simpleType>
    </xsd:element>
    <xsd:element name="MediaServiceDuration" ma:index="21" nillable="true" ma:displayName="MediaServiceDuration" ma:hidden="true" ma:internalName="MediaServiceDuration" ma:readOnly="false">
      <xsd:simpleType>
        <xsd:restriction base="dms:Text"/>
      </xsd:simpleType>
    </xsd:element>
    <xsd:element name="MediaLengthInSeconds" ma:index="23" nillable="true" ma:displayName="Length (seconds)" ma:hidden="true" ma:internalName="MediaLengthInSeconds" ma:readOnly="true">
      <xsd:simpleType>
        <xsd:restriction base="dms:Unknown"/>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a470123-577d-4ad2-841b-3cd3408735c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69fa911-3eff-42fe-b5c5-2c96b861ab5d}" ma:internalName="TaxCatchAll" ma:showField="CatchAllData" ma:web="6a470123-577d-4ad2-841b-3cd3408735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FastMetadata xmlns="d045c0ed-da0d-414b-918d-6bac2b0f0909" xsi:nil="true"/>
    <MediaServiceMetadata xmlns="d045c0ed-da0d-414b-918d-6bac2b0f0909" xsi:nil="true"/>
    <MediaServiceGenerationTime xmlns="d045c0ed-da0d-414b-918d-6bac2b0f0909" xsi:nil="true"/>
    <MediaServiceAutoKeyPoints xmlns="d045c0ed-da0d-414b-918d-6bac2b0f0909" xsi:nil="true"/>
    <MediaServiceDateTaken xmlns="d045c0ed-da0d-414b-918d-6bac2b0f0909" xsi:nil="true"/>
    <MediaServiceDuration xmlns="d045c0ed-da0d-414b-918d-6bac2b0f0909" xsi:nil="true"/>
    <_ip_UnifiedCompliancePolicyProperties xmlns="http://schemas.microsoft.com/sharepoint/v3" xsi:nil="true"/>
    <MediaServiceAutoTags xmlns="d045c0ed-da0d-414b-918d-6bac2b0f0909" xsi:nil="true"/>
    <MediaServiceOCR xmlns="d045c0ed-da0d-414b-918d-6bac2b0f0909" xsi:nil="true"/>
    <MediaServiceEventHashCode xmlns="d045c0ed-da0d-414b-918d-6bac2b0f0909" xsi:nil="true"/>
    <TaxCatchAll xmlns="230e9df3-be65-4c73-a93b-d1236ebd677e"/>
    <MediaServiceKeyPoints xmlns="d045c0ed-da0d-414b-918d-6bac2b0f0909" xsi:nil="true"/>
    <ImageTagsTaxHTField xmlns="d045c0ed-da0d-414b-918d-6bac2b0f0909">
      <Terms xmlns="http://schemas.microsoft.com/office/infopath/2007/PartnerControls"/>
    </ImageTagsTaxHTField>
  </documentManagement>
</p:properties>
</file>

<file path=customXml/itemProps1.xml><?xml version="1.0" encoding="utf-8"?>
<ds:datastoreItem xmlns:ds="http://schemas.openxmlformats.org/officeDocument/2006/customXml" ds:itemID="{09632811-BD19-4283-81C1-288C94917FC2}">
  <ds:schemaRefs>
    <ds:schemaRef ds:uri="230e9df3-be65-4c73-a93b-d1236ebd677e"/>
    <ds:schemaRef ds:uri="6a470123-577d-4ad2-841b-3cd3408735c5"/>
    <ds:schemaRef ds:uri="d045c0ed-da0d-414b-918d-6bac2b0f09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8FE07E0-AC20-4930-9A11-D5DD2DE22C92}">
  <ds:schemaRefs>
    <ds:schemaRef ds:uri="http://schemas.microsoft.com/sharepoint/v3/contenttype/forms"/>
  </ds:schemaRefs>
</ds:datastoreItem>
</file>

<file path=customXml/itemProps3.xml><?xml version="1.0" encoding="utf-8"?>
<ds:datastoreItem xmlns:ds="http://schemas.openxmlformats.org/officeDocument/2006/customXml" ds:itemID="{B40E60D7-85D4-4F38-B0D0-EB3075CA959C}">
  <ds:schemaRefs>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230e9df3-be65-4c73-a93b-d1236ebd677e"/>
    <ds:schemaRef ds:uri="6a470123-577d-4ad2-841b-3cd3408735c5"/>
    <ds:schemaRef ds:uri="http://purl.org/dc/elements/1.1/"/>
    <ds:schemaRef ds:uri="d045c0ed-da0d-414b-918d-6bac2b0f0909"/>
    <ds:schemaRef ds:uri="http://schemas.microsoft.com/sharepoint/v3"/>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19905</TotalTime>
  <Words>1190</Words>
  <Application>Microsoft Office PowerPoint</Application>
  <PresentationFormat>Widescreen</PresentationFormat>
  <Paragraphs>149</Paragraphs>
  <Slides>15</Slides>
  <Notes>10</Notes>
  <HiddenSlides>0</HiddenSlides>
  <MMClips>0</MMClips>
  <ScaleCrop>false</ScaleCrop>
  <HeadingPairs>
    <vt:vector size="4" baseType="variant">
      <vt:variant>
        <vt:lpstr>Theme</vt:lpstr>
      </vt:variant>
      <vt:variant>
        <vt:i4>9</vt:i4>
      </vt:variant>
      <vt:variant>
        <vt:lpstr>Slide Titles</vt:lpstr>
      </vt:variant>
      <vt:variant>
        <vt:i4>15</vt:i4>
      </vt:variant>
    </vt:vector>
  </HeadingPairs>
  <TitlesOfParts>
    <vt:vector size="24" baseType="lpstr">
      <vt:lpstr>Office Theme</vt:lpstr>
      <vt:lpstr>White Template</vt:lpstr>
      <vt:lpstr>Azure PPT Template - 2018</vt:lpstr>
      <vt:lpstr>Microsoft 365 PPT Template - 2018</vt:lpstr>
      <vt:lpstr>2_Azure PPT Template - 2018</vt:lpstr>
      <vt:lpstr>Black Template</vt:lpstr>
      <vt:lpstr>1_Black Template</vt:lpstr>
      <vt:lpstr>1_Microsoft 365 PPT Template - 2018</vt:lpstr>
      <vt:lpstr>2_Office Theme</vt:lpstr>
      <vt:lpstr>PowerPoint Presentation</vt:lpstr>
      <vt:lpstr>PowerPoint Presentation</vt:lpstr>
      <vt:lpstr>PowerPoint Presentation</vt:lpstr>
      <vt:lpstr>PowerPoint Presentation</vt:lpstr>
      <vt:lpstr>COMUNIDADE</vt:lpstr>
      <vt:lpstr>PowerPoint Presentation</vt:lpstr>
      <vt:lpstr>PowerPoint Presentation</vt:lpstr>
      <vt:lpstr>PowerPoint Presentation</vt:lpstr>
      <vt:lpstr>PowerPoint Presentation</vt:lpstr>
      <vt:lpstr>DESENVOLVIMENTO DE PROFISSIONAIS</vt:lpstr>
      <vt:lpstr>DESENVOLVIMENTO DE PROFISSIONAIS</vt:lpstr>
      <vt:lpstr>PRINCÍPIOS E RESPONSABILIDADES</vt:lpstr>
      <vt:lpstr>PowerPoint Presentation</vt:lpstr>
      <vt:lpstr>COMPARTILHAMENTO DE CASES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Langworthy</dc:creator>
  <cp:lastModifiedBy>Rodrigo Estevam</cp:lastModifiedBy>
  <cp:revision>16</cp:revision>
  <dcterms:created xsi:type="dcterms:W3CDTF">2021-04-06T23:42:08Z</dcterms:created>
  <dcterms:modified xsi:type="dcterms:W3CDTF">2021-10-04T18:36:54Z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0x0101007113D031F30F9142A368C59088DB1679</vt:lpwstr>
  </property>
  <property fmtid="{D5CDD505-2E9C-101B-9397-08002B2CF9AE}" pid="3" name="MediaServiceAITags">
    <vt:lpwstr/>
  </property>
  <property fmtid="{D5CDD505-2E9C-101B-9397-08002B2CF9AE}" pid="4" name="MediaServiceImageTags">
    <vt:lpwstr/>
  </property>
</Properties>
</file>